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5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19266" y="78441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lang="fr-FR" sz="800" dirty="0">
              <a:latin typeface="Trebuchet MS"/>
            </a:endParaRPr>
          </a:p>
          <a:p>
            <a:pPr algn="l"/>
            <a:r>
              <a:rPr lang="fr-FR" sz="800" dirty="0">
                <a:latin typeface="Trebuchet MS"/>
              </a:rPr>
              <a:t>Ils entendent des enseignants et des pairs discuter des concepts du cours.</a:t>
            </a:r>
          </a:p>
          <a:p>
            <a:br>
              <a:rPr lang="fr-FR" sz="1000" dirty="0"/>
            </a:br>
            <a:endParaRPr sz="800" dirty="0">
              <a:latin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87037" y="1943947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Ils entendent des commentaires positifs sur certaines parties du cours, mais aussi des critiques constructives.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fr-FR" sz="800" dirty="0">
                <a:latin typeface="Trebuchet MS"/>
              </a:rPr>
              <a:t>Les apprenants se sentent parfois frustrés par la complexité de certains sujets.</a:t>
            </a:r>
          </a:p>
          <a:p>
            <a:br>
              <a:rPr lang="fr-FR" sz="1000" dirty="0"/>
            </a:br>
            <a:endParaRPr sz="800" dirty="0">
              <a:latin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Ils pensent que le cours est stimulant mais nécessite beaucoup d'efforts.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4594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endParaRPr lang="fr-FR" sz="800" dirty="0">
              <a:latin typeface="Trebuchet MS"/>
            </a:endParaRPr>
          </a:p>
          <a:p>
            <a:pPr algn="l"/>
            <a:r>
              <a:rPr lang="fr-FR" sz="800" dirty="0">
                <a:latin typeface="Trebuchet MS"/>
              </a:rPr>
              <a:t>Ils voient les ressources du cours comme utiles mais parfois insuffisantes.</a:t>
            </a:r>
          </a:p>
          <a:p>
            <a:br>
              <a:rPr lang="fr-FR" sz="1000" dirty="0"/>
            </a:b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816208" y="1803246"/>
            <a:ext cx="1561174" cy="103915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Ils observent d'autres apprenants partager leurs difficultés et leurs réussites.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Ils partagent leurs expériences et leurs difficultés avec leurs pairs.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Ils suivent les instructions du cours et s'engagent dans les activités proposées.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Certaines ressources pourraient être améliorées pour mieux soutenir l'apprentissage.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685588" y="4163457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Parfois la complexité des sujets peut être décourageante.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980125" y="4047263"/>
            <a:ext cx="1490100" cy="1008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Les retours et les commentaires des enseignants sont appréciés pour leur pertinence et leur capacité à guider les apprenants dans leur progression.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19266" y="41624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>
              <a:latin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</a:rPr>
              <a:t>Le contenu du cours est stimulant et pertinent, ce qui suscite l'intérêt des apprenants.</a:t>
            </a:r>
            <a:endParaRPr sz="800" dirty="0">
              <a:latin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186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Ziye Zhang</dc:creator>
  <cp:lastModifiedBy>ABDELAZIZ MANINOU</cp:lastModifiedBy>
  <cp:revision>3</cp:revision>
  <dcterms:modified xsi:type="dcterms:W3CDTF">2024-02-07T00:03:45Z</dcterms:modified>
</cp:coreProperties>
</file>