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606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20150" y="406990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1325" y="28450"/>
            <a:ext cx="9103500" cy="4028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42625" y="28425"/>
            <a:ext cx="9086400" cy="4035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1988" y="1362600"/>
            <a:ext cx="1561174" cy="162464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63438" y="2428713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Qu’est-ce que vos apprenants...?</a:t>
            </a:r>
            <a:endParaRPr sz="1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915075" y="2033650"/>
            <a:ext cx="11769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Entendent?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93625" y="989338"/>
            <a:ext cx="2037900" cy="3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Pensent et ressentent?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828900" y="3049300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Disent et font?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Voient?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3475" y="4099175"/>
            <a:ext cx="7200" cy="1008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575350" y="44654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Points positifs?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206438" y="44130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 négatifs?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72700" y="7824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Leurs paires </a:t>
            </a: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qui se comparent avec eux sur tout. Les notes aux examens, les le nombre d’ entrevus qu’ils ont fait etc.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813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Les médias sociaux et marketing qui vendent des services et produits qui ne sont pas nécessaires.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Pression par rapport à l’obtention de leur bacc à l’Université et recherche d’emploi.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16872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Pression de passer à travers les étapes de la vie rapidement dû à une économie difficile.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562350" y="7279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Diminution de la qualité de l’environnement physique suite à la pandémie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219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Une surchage d’information et de données à partir des technologies d’information et médias sociaux à chaque jout.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097075" y="3099600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Peu de discussions ou d’ouverture d’esprit en salle de classe au-délà de ce qui est nécessaire pour passer les examents.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489675" y="3096850"/>
            <a:ext cx="15222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Bonne discipline par rapport aux études et la balance avec la vie.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589100" y="41928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Trebuchet MS"/>
                <a:ea typeface="Trebuchet MS"/>
                <a:cs typeface="Trebuchet MS"/>
                <a:sym typeface="Trebuchet MS"/>
              </a:rPr>
              <a:t>Certains ne pensent pas qu’il vaut la peine d’aller à l’Université et il est possible de réussir dans la vie sans éducation formelle.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154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Augementation des étudiants qui manquent à l’intégrité scolaire avec une accessibilité plus grande à l’information et aux intelligences artificielles.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0056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Plus de ressources disponible grâce à l’internet pour que les étudiants se débrouillent par eux-même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85250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Les étudiants aiment tout de même venir en salle de classe car il y a une valeur ajouter à l’enseignement en présentiel.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On-screen Show (16:9)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Ziye Zhang</dc:creator>
  <cp:lastModifiedBy>Zi Ye Zhang</cp:lastModifiedBy>
  <cp:revision>1</cp:revision>
  <dcterms:modified xsi:type="dcterms:W3CDTF">2024-02-06T20:31:54Z</dcterms:modified>
</cp:coreProperties>
</file>