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606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824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Leurs paires </a:t>
            </a: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qui se comparent avec eux sur tout. Les notes aux examens, les le nombre d’ entrevus qu’ils ont fait etc.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813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médias sociaux et marketing qui vendent des services et produits qui ne sont pas nécessaires.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Pression par rapport à l’obtention de leur bacc à l’Université et recherche d’emploi.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Pression de passer à travers les étapes de la vie rapidement dû à une économie difficile.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Diminution de la qualité de l’environnement physique suite à la pandémie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Une surchage d’information et de données à partir des technologies d’information et médias sociaux à chaque jout.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Peu de discussions ou d’ouverture d’esprit en salle de classe au-délà de ce qui est nécessaire pour passer les examents.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Bonne discipline par rapport aux études et la balance avec la vie.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Certains ne pensent pas qu’il vaut la peine d’aller à l’Université et il est possible de réussir dans la vie sans éducation formelle.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Augementation des étudiants qui manquent à l’intégrité scolaire avec une accessibilité plus grande à l’information et aux intelligences artificielles.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Plus de ressources disponible grâce à l’internet pour que les étudiants se débrouillent par eux-même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étudiants aiment tout de même venir en salle de classe car il y a une valeur ajouter à l’enseignement en présentiel.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Ziye Zhang</dc:creator>
  <cp:lastModifiedBy>Zi Ye Zhang</cp:lastModifiedBy>
  <cp:revision>1</cp:revision>
  <dcterms:modified xsi:type="dcterms:W3CDTF">2024-02-06T20:31:54Z</dcterms:modified>
</cp:coreProperties>
</file>