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3b7417da7b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3b7417da7b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20150" y="4069900"/>
            <a:ext cx="9115200" cy="19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Google Shape;55;p13"/>
          <p:cNvCxnSpPr/>
          <p:nvPr/>
        </p:nvCxnSpPr>
        <p:spPr>
          <a:xfrm rot="10800000" flipH="1">
            <a:off x="21325" y="28450"/>
            <a:ext cx="9103500" cy="40281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Google Shape;56;p13"/>
          <p:cNvCxnSpPr/>
          <p:nvPr/>
        </p:nvCxnSpPr>
        <p:spPr>
          <a:xfrm>
            <a:off x="42625" y="28425"/>
            <a:ext cx="9086400" cy="40353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7" name="Google Shape;57;p13" descr="person-1824147_64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31988" y="1362600"/>
            <a:ext cx="1561174" cy="1624643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863438" y="2428713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Qu’est-ce que vos apprenants...?</a:t>
            </a:r>
            <a:endParaRPr sz="12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915075" y="2033650"/>
            <a:ext cx="11769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Entendent?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593625" y="989338"/>
            <a:ext cx="2037900" cy="3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Pensent et ressentent?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828900" y="3049300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Disent et font?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358325" y="199720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Voient?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 flipH="1">
            <a:off x="4603475" y="4099175"/>
            <a:ext cx="7200" cy="10089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3"/>
          <p:cNvSpPr txBox="1"/>
          <p:nvPr/>
        </p:nvSpPr>
        <p:spPr>
          <a:xfrm>
            <a:off x="1575350" y="446542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Points positifs?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206438" y="441302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Point négatifs?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72700" y="7824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Elles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ont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entendu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parler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que la matière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est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basée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sur des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calculs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compliqués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et difficile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à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valider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681350" y="17337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 dirty="0">
                <a:latin typeface="Trebuchet MS"/>
                <a:ea typeface="Trebuchet MS"/>
                <a:cs typeface="Trebuchet MS"/>
                <a:sym typeface="Trebuchet MS"/>
              </a:rPr>
              <a:t>L’utilisation de l’intelligence artificielle pour élaborer les exposés présente un risque de plagiat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476825" y="838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Elles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pensent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que les études de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cas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sont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difficles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à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resoudres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mais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heureusement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qu’elles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étaient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épaulées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par le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professeur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qui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est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disponible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à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tout moment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168725" y="838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Elles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pensent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qu’elles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ont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été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poussées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à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fournir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un effort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à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la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limite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de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leur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capacité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ce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qui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est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une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source de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fièrté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en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achevant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les travaux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à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temps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562350" y="7279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>
                <a:latin typeface="Trebuchet MS"/>
                <a:ea typeface="Trebuchet MS"/>
                <a:cs typeface="Trebuchet MS"/>
                <a:sym typeface="Trebuchet MS"/>
              </a:rPr>
              <a:t>Un certain </a:t>
            </a:r>
            <a:r>
              <a:rPr lang="fr-CA" sz="800" dirty="0">
                <a:latin typeface="Trebuchet MS"/>
                <a:ea typeface="Trebuchet MS"/>
                <a:cs typeface="Trebuchet MS"/>
                <a:sym typeface="Trebuchet MS"/>
              </a:rPr>
              <a:t>manque de socialisation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921950" y="17337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Le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systéme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du bloc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associé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à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une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charge de travail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importante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ne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permet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pas de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travailler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à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l’extérieur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pour financer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ses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études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097075" y="3099600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La charge de travail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était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par moment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importante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les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obligeant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à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travailler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jusqu’à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des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horaires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trés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tardifs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489675" y="3096850"/>
            <a:ext cx="15222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Les travaux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en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binôme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avec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une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rotation de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coéquipière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est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une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nouvelle exp</a:t>
            </a:r>
            <a:r>
              <a:rPr lang="fr-CA" sz="800" dirty="0">
                <a:latin typeface="Trebuchet MS"/>
                <a:ea typeface="Trebuchet MS"/>
                <a:cs typeface="Trebuchet MS"/>
                <a:sym typeface="Trebuchet MS"/>
              </a:rPr>
              <a:t>e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rience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qui a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nécessite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un effort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d’adaptation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7589100" y="41928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Cours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en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ligne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715475" y="42232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Par moment, surtout la première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semaine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la charge de travail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était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importante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avec beaucoup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d’information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3005675" y="42232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 dirty="0">
                <a:latin typeface="Trebuchet MS"/>
                <a:ea typeface="Trebuchet MS"/>
                <a:cs typeface="Trebuchet MS"/>
                <a:sym typeface="Trebuchet MS"/>
              </a:rPr>
              <a:t>L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a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facilité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de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comprendre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des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formules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qui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semblent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être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compliquées</a:t>
            </a:r>
            <a:endParaRPr lang="en" sz="800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La démarche adopt</a:t>
            </a:r>
            <a:r>
              <a:rPr lang="fr-CA" sz="800" dirty="0">
                <a:latin typeface="Trebuchet MS"/>
                <a:ea typeface="Trebuchet MS"/>
                <a:cs typeface="Trebuchet MS"/>
                <a:sym typeface="Trebuchet MS"/>
              </a:rPr>
              <a:t>é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e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basée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sur des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exemples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introductifs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85250" y="42232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 dirty="0">
                <a:latin typeface="Trebuchet MS"/>
                <a:ea typeface="Trebuchet MS"/>
                <a:cs typeface="Trebuchet MS"/>
                <a:sym typeface="Trebuchet MS"/>
              </a:rPr>
              <a:t>E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lles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étaient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incitées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à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réfléchir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sur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plusieurs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thématiques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9345700" y="4581600"/>
            <a:ext cx="17385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13" descr="ccbyncsa.png"/>
          <p:cNvPicPr preferRelativeResize="0"/>
          <p:nvPr/>
        </p:nvPicPr>
        <p:blipFill rotWithShape="1">
          <a:blip r:embed="rId4">
            <a:alphaModFix/>
          </a:blip>
          <a:srcRect r="66504"/>
          <a:stretch/>
        </p:blipFill>
        <p:spPr>
          <a:xfrm>
            <a:off x="9700817" y="4953138"/>
            <a:ext cx="1126200" cy="42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980000"/>
                </a:solidFill>
              </a:rPr>
              <a:t>Consignes pour utiliser ce document</a:t>
            </a:r>
            <a:endParaRPr b="1">
              <a:solidFill>
                <a:srgbClr val="980000"/>
              </a:solidFill>
            </a:endParaRPr>
          </a:p>
        </p:txBody>
      </p:sp>
      <p:sp>
        <p:nvSpPr>
          <p:cNvPr id="85" name="Google Shape;85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1- Allez dans fichier 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2- Téléchargez le fichier en utilisant les logiciels PowerPoint (Microsoft) ou Slide (Google)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3- Éditez la carte pour la modifier à votre guise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980000"/>
                </a:solidFill>
              </a:rPr>
              <a:t>4- Sauvegardez la carte pour l’utiliser ultérieurement</a:t>
            </a:r>
            <a:endParaRPr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1432</TotalTime>
  <Words>265</Words>
  <Application>Microsoft Macintosh PowerPoint</Application>
  <PresentationFormat>Affichage à l'écran (16:9)</PresentationFormat>
  <Paragraphs>25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Trebuchet MS</vt:lpstr>
      <vt:lpstr>Simple Light</vt:lpstr>
      <vt:lpstr>Présentation PowerPoint</vt:lpstr>
      <vt:lpstr>Consignes pour utiliser ce document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Microsoft Office User</cp:lastModifiedBy>
  <cp:revision>8</cp:revision>
  <dcterms:modified xsi:type="dcterms:W3CDTF">2024-02-15T19:44:13Z</dcterms:modified>
</cp:coreProperties>
</file>