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AD0E96-6265-3C01-11BD-989055FBAFAC}" v="191" dt="2024-02-23T19:13:49.7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3ca0585f0b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3ca0585f0b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0800" y="0"/>
            <a:ext cx="9124800" cy="51435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8" name="Google Shape;58;p13"/>
          <p:cNvGrpSpPr/>
          <p:nvPr/>
        </p:nvGrpSpPr>
        <p:grpSpPr>
          <a:xfrm>
            <a:off x="1360346" y="462343"/>
            <a:ext cx="1690051" cy="943444"/>
            <a:chOff x="-2315528" y="343533"/>
            <a:chExt cx="1422722" cy="943444"/>
          </a:xfrm>
        </p:grpSpPr>
        <p:pic>
          <p:nvPicPr>
            <p:cNvPr id="59" name="Google Shape;59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-2017550" y="344674"/>
              <a:ext cx="942303" cy="94230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0" name="Google Shape;60;p13"/>
            <p:cNvSpPr txBox="1"/>
            <p:nvPr/>
          </p:nvSpPr>
          <p:spPr>
            <a:xfrm>
              <a:off x="-2315528" y="343533"/>
              <a:ext cx="1422722" cy="89884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" sz="1200" err="1"/>
                <a:t>Outil</a:t>
              </a:r>
              <a:r>
                <a:rPr lang="en" sz="1200" dirty="0"/>
                <a:t> de collaboration pour noter </a:t>
              </a:r>
              <a:endParaRPr lang="en-US"/>
            </a:p>
            <a:p>
              <a:pPr algn="ctr"/>
              <a:r>
                <a:rPr lang="en" sz="1200" dirty="0"/>
                <a:t>les </a:t>
              </a:r>
              <a:r>
                <a:rPr lang="en" sz="1200" dirty="0" err="1"/>
                <a:t>idées</a:t>
              </a:r>
              <a:endParaRPr lang="en" sz="1200" dirty="0"/>
            </a:p>
          </p:txBody>
        </p:sp>
      </p:grpSp>
      <p:grpSp>
        <p:nvGrpSpPr>
          <p:cNvPr id="61" name="Google Shape;61;p13"/>
          <p:cNvGrpSpPr/>
          <p:nvPr/>
        </p:nvGrpSpPr>
        <p:grpSpPr>
          <a:xfrm>
            <a:off x="5955289" y="131804"/>
            <a:ext cx="1858716" cy="934669"/>
            <a:chOff x="-392981" y="-43785"/>
            <a:chExt cx="1452487" cy="946137"/>
          </a:xfrm>
        </p:grpSpPr>
        <p:pic>
          <p:nvPicPr>
            <p:cNvPr id="62" name="Google Shape;62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-87200" y="-39951"/>
              <a:ext cx="942303" cy="94230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3" name="Google Shape;63;p13"/>
            <p:cNvSpPr txBox="1"/>
            <p:nvPr/>
          </p:nvSpPr>
          <p:spPr>
            <a:xfrm>
              <a:off x="-392981" y="-43785"/>
              <a:ext cx="1452487" cy="90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" sz="1200" dirty="0" err="1">
                  <a:solidFill>
                    <a:schemeClr val="dk1"/>
                  </a:solidFill>
                </a:rPr>
                <a:t>Outil</a:t>
              </a:r>
              <a:r>
                <a:rPr lang="en" sz="1200" dirty="0">
                  <a:solidFill>
                    <a:schemeClr val="dk1"/>
                  </a:solidFill>
                </a:rPr>
                <a:t> numérique qui </a:t>
              </a:r>
              <a:r>
                <a:rPr lang="en" sz="1200" dirty="0" err="1">
                  <a:solidFill>
                    <a:schemeClr val="dk1"/>
                  </a:solidFill>
                </a:rPr>
                <a:t>permet</a:t>
              </a:r>
              <a:r>
                <a:rPr lang="en" sz="1200" dirty="0">
                  <a:solidFill>
                    <a:schemeClr val="dk1"/>
                  </a:solidFill>
                </a:rPr>
                <a:t> </a:t>
              </a:r>
              <a:r>
                <a:rPr lang="en" sz="1200" dirty="0" err="1">
                  <a:solidFill>
                    <a:schemeClr val="dk1"/>
                  </a:solidFill>
                </a:rPr>
                <a:t>l'entraide</a:t>
              </a:r>
              <a:r>
                <a:rPr lang="en" sz="1200" dirty="0">
                  <a:solidFill>
                    <a:schemeClr val="dk1"/>
                  </a:solidFill>
                </a:rPr>
                <a:t> et la communication</a:t>
              </a:r>
              <a:endParaRPr lang="en-US" dirty="0">
                <a:solidFill>
                  <a:schemeClr val="dk1"/>
                </a:solidFill>
              </a:endParaRPr>
            </a:p>
          </p:txBody>
        </p:sp>
      </p:grpSp>
      <p:grpSp>
        <p:nvGrpSpPr>
          <p:cNvPr id="70" name="Google Shape;70;p13"/>
          <p:cNvGrpSpPr/>
          <p:nvPr/>
        </p:nvGrpSpPr>
        <p:grpSpPr>
          <a:xfrm>
            <a:off x="5846199" y="1287281"/>
            <a:ext cx="1389246" cy="969897"/>
            <a:chOff x="-1634359" y="-9505"/>
            <a:chExt cx="1154830" cy="951857"/>
          </a:xfrm>
        </p:grpSpPr>
        <p:pic>
          <p:nvPicPr>
            <p:cNvPr id="71" name="Google Shape;71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-1484375" y="49"/>
              <a:ext cx="942303" cy="94230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2" name="Google Shape;72;p13"/>
            <p:cNvSpPr txBox="1"/>
            <p:nvPr/>
          </p:nvSpPr>
          <p:spPr>
            <a:xfrm>
              <a:off x="-1634359" y="-9505"/>
              <a:ext cx="1154830" cy="9226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" sz="1200" dirty="0" err="1">
                  <a:solidFill>
                    <a:schemeClr val="dk1"/>
                  </a:solidFill>
                </a:rPr>
                <a:t>Outil</a:t>
              </a:r>
              <a:r>
                <a:rPr lang="en" sz="1200" dirty="0">
                  <a:solidFill>
                    <a:schemeClr val="dk1"/>
                  </a:solidFill>
                </a:rPr>
                <a:t> qui </a:t>
              </a:r>
              <a:r>
                <a:rPr lang="en" sz="1200" dirty="0" err="1">
                  <a:solidFill>
                    <a:schemeClr val="dk1"/>
                  </a:solidFill>
                </a:rPr>
                <a:t>permet</a:t>
              </a:r>
              <a:r>
                <a:rPr lang="en" sz="1200" dirty="0">
                  <a:solidFill>
                    <a:schemeClr val="dk1"/>
                  </a:solidFill>
                </a:rPr>
                <a:t> </a:t>
              </a:r>
              <a:r>
                <a:rPr lang="en" sz="1200" dirty="0" err="1">
                  <a:solidFill>
                    <a:schemeClr val="dk1"/>
                  </a:solidFill>
                </a:rPr>
                <a:t>l'organisation</a:t>
              </a:r>
              <a:r>
                <a:rPr lang="en" sz="1200" dirty="0">
                  <a:solidFill>
                    <a:schemeClr val="dk1"/>
                  </a:solidFill>
                </a:rPr>
                <a:t> des </a:t>
              </a:r>
              <a:r>
                <a:rPr lang="en" sz="1200" dirty="0" err="1">
                  <a:solidFill>
                    <a:schemeClr val="dk1"/>
                  </a:solidFill>
                </a:rPr>
                <a:t>idées</a:t>
              </a:r>
            </a:p>
          </p:txBody>
        </p:sp>
      </p:grpSp>
      <p:grpSp>
        <p:nvGrpSpPr>
          <p:cNvPr id="73" name="Google Shape;73;p13"/>
          <p:cNvGrpSpPr/>
          <p:nvPr/>
        </p:nvGrpSpPr>
        <p:grpSpPr>
          <a:xfrm>
            <a:off x="1534373" y="2024186"/>
            <a:ext cx="1239077" cy="990569"/>
            <a:chOff x="-2702112" y="54261"/>
            <a:chExt cx="1239077" cy="990569"/>
          </a:xfrm>
        </p:grpSpPr>
        <p:pic>
          <p:nvPicPr>
            <p:cNvPr id="74" name="Google Shape;74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-2702112" y="54261"/>
              <a:ext cx="942303" cy="94230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5" name="Google Shape;75;p13"/>
            <p:cNvSpPr txBox="1"/>
            <p:nvPr/>
          </p:nvSpPr>
          <p:spPr>
            <a:xfrm>
              <a:off x="-2689303" y="128124"/>
              <a:ext cx="1226268" cy="91670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" sz="1200" dirty="0" err="1">
                  <a:solidFill>
                    <a:schemeClr val="dk1"/>
                  </a:solidFill>
                </a:rPr>
                <a:t>Facilement</a:t>
              </a:r>
              <a:r>
                <a:rPr lang="en" sz="1200" dirty="0">
                  <a:solidFill>
                    <a:schemeClr val="dk1"/>
                  </a:solidFill>
                </a:rPr>
                <a:t> accessible aux </a:t>
              </a:r>
              <a:r>
                <a:rPr lang="en" sz="1200" dirty="0" err="1">
                  <a:solidFill>
                    <a:schemeClr val="dk1"/>
                  </a:solidFill>
                </a:rPr>
                <a:t>apprenants</a:t>
              </a:r>
              <a:endParaRPr lang="en-US" dirty="0" err="1">
                <a:solidFill>
                  <a:schemeClr val="dk1"/>
                </a:solidFill>
              </a:endParaRPr>
            </a:p>
          </p:txBody>
        </p:sp>
      </p:grpSp>
      <p:grpSp>
        <p:nvGrpSpPr>
          <p:cNvPr id="76" name="Google Shape;76;p13"/>
          <p:cNvGrpSpPr/>
          <p:nvPr/>
        </p:nvGrpSpPr>
        <p:grpSpPr>
          <a:xfrm>
            <a:off x="6062344" y="2588142"/>
            <a:ext cx="1381459" cy="954209"/>
            <a:chOff x="-1484375" y="49"/>
            <a:chExt cx="1185006" cy="942303"/>
          </a:xfrm>
        </p:grpSpPr>
        <p:pic>
          <p:nvPicPr>
            <p:cNvPr id="77" name="Google Shape;77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-1484375" y="49"/>
              <a:ext cx="942303" cy="94230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8" name="Google Shape;78;p13"/>
            <p:cNvSpPr txBox="1"/>
            <p:nvPr/>
          </p:nvSpPr>
          <p:spPr>
            <a:xfrm>
              <a:off x="-1466106" y="2180"/>
              <a:ext cx="1166737" cy="9226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" sz="1200" dirty="0" err="1">
                  <a:solidFill>
                    <a:schemeClr val="dk1"/>
                  </a:solidFill>
                </a:rPr>
                <a:t>Outil</a:t>
              </a:r>
              <a:r>
                <a:rPr lang="en" sz="1200" dirty="0">
                  <a:solidFill>
                    <a:schemeClr val="dk1"/>
                  </a:solidFill>
                </a:rPr>
                <a:t> de communication </a:t>
              </a:r>
              <a:r>
                <a:rPr lang="en" sz="1200" dirty="0" err="1">
                  <a:solidFill>
                    <a:schemeClr val="dk1"/>
                  </a:solidFill>
                </a:rPr>
                <a:t>visuelle</a:t>
              </a:r>
              <a:endParaRPr lang="en-US" dirty="0" err="1">
                <a:solidFill>
                  <a:schemeClr val="dk1"/>
                </a:solidFill>
              </a:endParaRPr>
            </a:p>
          </p:txBody>
        </p:sp>
      </p:grpSp>
      <p:grpSp>
        <p:nvGrpSpPr>
          <p:cNvPr id="82" name="Google Shape;82;p13"/>
          <p:cNvGrpSpPr/>
          <p:nvPr/>
        </p:nvGrpSpPr>
        <p:grpSpPr>
          <a:xfrm>
            <a:off x="1389878" y="3409553"/>
            <a:ext cx="1773587" cy="1070856"/>
            <a:chOff x="-1754536" y="-3075"/>
            <a:chExt cx="1398909" cy="945427"/>
          </a:xfrm>
        </p:grpSpPr>
        <p:pic>
          <p:nvPicPr>
            <p:cNvPr id="83" name="Google Shape;83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-1484375" y="49"/>
              <a:ext cx="942303" cy="94230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4" name="Google Shape;84;p13"/>
            <p:cNvSpPr txBox="1"/>
            <p:nvPr/>
          </p:nvSpPr>
          <p:spPr>
            <a:xfrm>
              <a:off x="-1754536" y="-3075"/>
              <a:ext cx="1398909" cy="89884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" sz="1200" dirty="0">
                  <a:solidFill>
                    <a:schemeClr val="dk1"/>
                  </a:solidFill>
                </a:rPr>
                <a:t>Modifications </a:t>
              </a:r>
              <a:r>
                <a:rPr lang="en" sz="1200" dirty="0" err="1">
                  <a:solidFill>
                    <a:schemeClr val="dk1"/>
                  </a:solidFill>
                </a:rPr>
                <a:t>apportées</a:t>
              </a:r>
              <a:r>
                <a:rPr lang="en" sz="1200" dirty="0">
                  <a:solidFill>
                    <a:schemeClr val="dk1"/>
                  </a:solidFill>
                </a:rPr>
                <a:t> </a:t>
              </a:r>
              <a:r>
                <a:rPr lang="en" sz="1200" dirty="0" err="1">
                  <a:solidFill>
                    <a:schemeClr val="dk1"/>
                  </a:solidFill>
                </a:rPr>
                <a:t>accessibles</a:t>
              </a:r>
              <a:r>
                <a:rPr lang="en" sz="1200" dirty="0">
                  <a:solidFill>
                    <a:schemeClr val="dk1"/>
                  </a:solidFill>
                </a:rPr>
                <a:t> aux </a:t>
              </a:r>
              <a:r>
                <a:rPr lang="en" sz="1200" dirty="0" err="1">
                  <a:solidFill>
                    <a:schemeClr val="dk1"/>
                  </a:solidFill>
                </a:rPr>
                <a:t>membres</a:t>
              </a:r>
              <a:r>
                <a:rPr lang="en" sz="1200" dirty="0">
                  <a:solidFill>
                    <a:schemeClr val="dk1"/>
                  </a:solidFill>
                </a:rPr>
                <a:t> de </a:t>
              </a:r>
              <a:r>
                <a:rPr lang="en" sz="1200" dirty="0" err="1">
                  <a:solidFill>
                    <a:schemeClr val="dk1"/>
                  </a:solidFill>
                </a:rPr>
                <a:t>l'équipe</a:t>
              </a:r>
              <a:endParaRPr lang="en-US" dirty="0" err="1">
                <a:solidFill>
                  <a:schemeClr val="dk1"/>
                </a:solidFill>
              </a:endParaRPr>
            </a:p>
          </p:txBody>
        </p:sp>
      </p:grpSp>
      <p:pic>
        <p:nvPicPr>
          <p:cNvPr id="97" name="Google Shape;97;p13" descr="noun_806368_cc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92286" y="1616304"/>
            <a:ext cx="3160799" cy="3160799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3"/>
          <p:cNvSpPr txBox="1"/>
          <p:nvPr/>
        </p:nvSpPr>
        <p:spPr>
          <a:xfrm>
            <a:off x="3193500" y="241225"/>
            <a:ext cx="2759400" cy="116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50">
                <a:solidFill>
                  <a:schemeClr val="dk1"/>
                </a:solidFill>
                <a:highlight>
                  <a:srgbClr val="F5F5F5"/>
                </a:highlight>
                <a:latin typeface="Roboto"/>
                <a:ea typeface="Roboto"/>
                <a:cs typeface="Roboto"/>
                <a:sym typeface="Roboto"/>
              </a:rPr>
              <a:t>Cartographiez les fonctionnalités et caractéristiques idéales d'une technologie qui aideraient l’apprenant à résoudre ses défis.</a:t>
            </a:r>
            <a:endParaRPr i="1"/>
          </a:p>
        </p:txBody>
      </p:sp>
      <p:cxnSp>
        <p:nvCxnSpPr>
          <p:cNvPr id="99" name="Google Shape;99;p13"/>
          <p:cNvCxnSpPr>
            <a:endCxn id="59" idx="2"/>
          </p:cNvCxnSpPr>
          <p:nvPr/>
        </p:nvCxnSpPr>
        <p:spPr>
          <a:xfrm rot="10800000">
            <a:off x="2273995" y="1405788"/>
            <a:ext cx="1465183" cy="1020899"/>
          </a:xfrm>
          <a:prstGeom prst="curvedConnector2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0" name="Google Shape;100;p13"/>
          <p:cNvCxnSpPr/>
          <p:nvPr/>
        </p:nvCxnSpPr>
        <p:spPr>
          <a:xfrm>
            <a:off x="1492150" y="3639100"/>
            <a:ext cx="2133600" cy="2466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1" name="Google Shape;101;p13"/>
          <p:cNvSpPr/>
          <p:nvPr/>
        </p:nvSpPr>
        <p:spPr>
          <a:xfrm>
            <a:off x="3315225" y="4330800"/>
            <a:ext cx="1617600" cy="4974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Créé par Aldric Rodriguez de Noun project</a:t>
            </a:r>
            <a:endParaRPr sz="9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</a:rPr>
              <a:t>1- Allez dans fichier 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</a:rPr>
              <a:t>2- Téléchargez le fichier en utilisant les logiciels PowerPoint (Microsoft) ou Slide (Google)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3- Éditez la carte pour la modifier à votre guise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</a:rPr>
              <a:t>4- Connectez vos lignes avec la fonction “Insérer” + “Ligne”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</a:rPr>
              <a:t>5- Sauvegardez la carte pour l’utiliser ultérieurement</a:t>
            </a:r>
            <a:endParaRPr>
              <a:solidFill>
                <a:srgbClr val="980000"/>
              </a:solidFill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980000"/>
                </a:solidFill>
              </a:rPr>
              <a:t>Consignes pour utiliser ce document</a:t>
            </a:r>
            <a:endParaRPr sz="2800" b="1"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2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37</cp:revision>
  <dcterms:modified xsi:type="dcterms:W3CDTF">2024-02-23T19:14:03Z</dcterms:modified>
</cp:coreProperties>
</file>