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1140" y="-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a32508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a32508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755325" y="2033650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(influences)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715825" y="797225"/>
            <a:ext cx="1703400" cy="6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br>
              <a:rPr lang="en" dirty="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(preoccupations)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945725" y="3198500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(behaviour)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br>
              <a:rPr lang="en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(environment)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Tests are all just true or false so if 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know the basics I can probably do enough to at least pass the test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It doesn’t matter, I can worry about things closer to end of term – it will all work out where I might just get a passing grade of 50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 can just review any PPT uploaded in class, and do not need to do any further engagement with material.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While in class I haven’t been an active participant, or have been attending classes because of other priorities: work, new country and feelin govershelmed.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There are so many brand new experiences that are more intersting than school at the moment. 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Everyone else is having a good time and not betraying any fears or concerns they have, so, because they are just like me, I can also be portray being confident as well.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If I be disruptive or make a joke of things then I won’t betray that I am either a) scared, b) have no idea what I’m really suppose to do.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I’ll ask my friends/peers and they can tell me what I’m suppose to do. Basically demonstrating someone else knows better than I do.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I can put effort into something I think is more important – a different course maybe, or something personal – work – hang out with friends.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 don’t actually have to worry about anything to do with grades right now. I can just go about my life, come to class without really thinking about what I| need to do.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 don’t know how to be a proactive student – I don’t know where to begin. It’s hard to use services that I’ve been told are there to help me because that means I am no good.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 don’t understand much of the language (need to translate everyting) never heard terms or conepts before so don’t undestand them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2- Upload the file through Power 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If you want to fill out the map to get your badge, don't forget to share the link, upload your file or take a photo to submit your answer in the activity bank.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454</Words>
  <Application>Microsoft Office PowerPoint</Application>
  <PresentationFormat>On-screen Show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Nesbitt-Larking</dc:creator>
  <cp:lastModifiedBy>Carolyn Nesbitt-Larking (She/Her/Hers)</cp:lastModifiedBy>
  <cp:revision>5</cp:revision>
  <dcterms:modified xsi:type="dcterms:W3CDTF">2024-02-06T02:03:12Z</dcterms:modified>
</cp:coreProperties>
</file>