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9" d="100"/>
          <a:sy n="139" d="100"/>
        </p:scale>
        <p:origin x="102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3b8b5dfe10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3b8b5dfe10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Google Shape;54;p13"/>
          <p:cNvCxnSpPr/>
          <p:nvPr/>
        </p:nvCxnSpPr>
        <p:spPr>
          <a:xfrm>
            <a:off x="19200" y="4456750"/>
            <a:ext cx="9115200" cy="192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5" name="Google Shape;55;p13"/>
          <p:cNvCxnSpPr/>
          <p:nvPr/>
        </p:nvCxnSpPr>
        <p:spPr>
          <a:xfrm rot="10800000" flipH="1">
            <a:off x="28825" y="28725"/>
            <a:ext cx="9096000" cy="44184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6" name="Google Shape;56;p13"/>
          <p:cNvCxnSpPr/>
          <p:nvPr/>
        </p:nvCxnSpPr>
        <p:spPr>
          <a:xfrm>
            <a:off x="9600" y="0"/>
            <a:ext cx="9144000" cy="44664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57" name="Google Shape;57;p13" descr="person-1824147_640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39675" y="1310700"/>
            <a:ext cx="1814050" cy="18878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>
            <a:off x="3857700" y="2616075"/>
            <a:ext cx="14286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What does your learner...?</a:t>
            </a:r>
            <a:endParaRPr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3140825" y="2033650"/>
            <a:ext cx="9510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Hear?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3871475" y="1002625"/>
            <a:ext cx="15477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Think and Feel?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4018500" y="3198500"/>
            <a:ext cx="11262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Say and Do?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5358325" y="1997200"/>
            <a:ext cx="9510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See?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63" name="Google Shape;63;p13"/>
          <p:cNvCxnSpPr/>
          <p:nvPr/>
        </p:nvCxnSpPr>
        <p:spPr>
          <a:xfrm flipH="1">
            <a:off x="4600825" y="4485550"/>
            <a:ext cx="9600" cy="12006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4" name="Google Shape;64;p13"/>
          <p:cNvSpPr txBox="1"/>
          <p:nvPr/>
        </p:nvSpPr>
        <p:spPr>
          <a:xfrm>
            <a:off x="1718000" y="4485575"/>
            <a:ext cx="13365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Pain Points?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6049900" y="4485575"/>
            <a:ext cx="14286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Gain Points?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249725" y="797225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latin typeface="Trebuchet MS"/>
                <a:ea typeface="Trebuchet MS"/>
                <a:cs typeface="Trebuchet MS"/>
                <a:sym typeface="Trebuchet MS"/>
              </a:rPr>
              <a:t>I want to hear how this concept matters and how it applies to the real world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758800" y="2305850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Lots of new terms and words I have never heard before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2476825" y="83875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latin typeface="Trebuchet MS"/>
                <a:ea typeface="Trebuchet MS"/>
                <a:cs typeface="Trebuchet MS"/>
                <a:sym typeface="Trebuchet MS"/>
              </a:rPr>
              <a:t>All I need to do is read the text book and do the weekly assignments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5358325" y="83875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latin typeface="Trebuchet MS"/>
                <a:ea typeface="Trebuchet MS"/>
                <a:cs typeface="Trebuchet MS"/>
                <a:sym typeface="Trebuchet MS"/>
              </a:rPr>
              <a:t>I don’t want to be an accountant so I don’t really care about this topic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7648225" y="878525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latin typeface="Trebuchet MS"/>
                <a:ea typeface="Trebuchet MS"/>
                <a:cs typeface="Trebuchet MS"/>
                <a:sym typeface="Trebuchet MS"/>
              </a:rPr>
              <a:t>Lots of numbers – good for some students, bad for others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6936175" y="2161100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I want to see examples, videos, demonstrations of concepts.  Not just read or  hear the professor talk about  hem.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2400675" y="3308925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latin typeface="Trebuchet MS"/>
                <a:ea typeface="Trebuchet MS"/>
                <a:cs typeface="Trebuchet MS"/>
                <a:sym typeface="Trebuchet MS"/>
              </a:rPr>
              <a:t>I don’t need to say much or ask questions because I can just read it all from the text.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5588275" y="3315025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latin typeface="Trebuchet MS"/>
                <a:ea typeface="Trebuchet MS"/>
                <a:cs typeface="Trebuchet MS"/>
                <a:sym typeface="Trebuchet MS"/>
              </a:rPr>
              <a:t>There are no participation marks so there is no value in me participating or going to class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7326100" y="4677600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Positive feed back on real world examples and interactive exercies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4721850" y="4677600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latin typeface="Trebuchet MS"/>
                <a:ea typeface="Trebuchet MS"/>
                <a:cs typeface="Trebuchet MS"/>
                <a:sym typeface="Trebuchet MS"/>
              </a:rPr>
              <a:t>Like concepts explained a variety of ways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6" name="Google Shape;76;p13"/>
          <p:cNvSpPr txBox="1"/>
          <p:nvPr/>
        </p:nvSpPr>
        <p:spPr>
          <a:xfrm>
            <a:off x="3208163" y="4648750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latin typeface="Trebuchet MS"/>
                <a:ea typeface="Trebuchet MS"/>
                <a:cs typeface="Trebuchet MS"/>
                <a:sym typeface="Trebuchet MS"/>
              </a:rPr>
              <a:t>Difficult attending class for a variety of reasons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325313" y="4685250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latin typeface="Trebuchet MS"/>
                <a:ea typeface="Trebuchet MS"/>
                <a:cs typeface="Trebuchet MS"/>
                <a:sym typeface="Trebuchet MS"/>
              </a:rPr>
              <a:t>Language barrier for </a:t>
            </a:r>
            <a:r>
              <a:rPr lang="en-US" sz="800">
                <a:latin typeface="Trebuchet MS"/>
                <a:ea typeface="Trebuchet MS"/>
                <a:cs typeface="Trebuchet MS"/>
                <a:sym typeface="Trebuchet MS"/>
              </a:rPr>
              <a:t>many students.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9345700" y="4581600"/>
            <a:ext cx="1738500" cy="80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9" name="Google Shape;79;p13" descr="ccbyncsa.png"/>
          <p:cNvPicPr preferRelativeResize="0"/>
          <p:nvPr/>
        </p:nvPicPr>
        <p:blipFill rotWithShape="1">
          <a:blip r:embed="rId4">
            <a:alphaModFix/>
          </a:blip>
          <a:srcRect r="66504"/>
          <a:stretch/>
        </p:blipFill>
        <p:spPr>
          <a:xfrm>
            <a:off x="9700817" y="4953138"/>
            <a:ext cx="1126200" cy="428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4"/>
          <p:cNvSpPr txBox="1">
            <a:spLocks noGrp="1"/>
          </p:cNvSpPr>
          <p:nvPr>
            <p:ph type="title"/>
          </p:nvPr>
        </p:nvSpPr>
        <p:spPr>
          <a:xfrm>
            <a:off x="2622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980000"/>
                </a:solidFill>
              </a:rPr>
              <a:t>To use this document, follow these instructions</a:t>
            </a:r>
            <a:endParaRPr b="1">
              <a:solidFill>
                <a:srgbClr val="980000"/>
              </a:solidFill>
            </a:endParaRPr>
          </a:p>
        </p:txBody>
      </p:sp>
      <p:sp>
        <p:nvSpPr>
          <p:cNvPr id="85" name="Google Shape;85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</a:rPr>
              <a:t>1- Go to file</a:t>
            </a:r>
            <a:endParaRPr>
              <a:solidFill>
                <a:srgbClr val="98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</a:rPr>
              <a:t>2- Upload the file through PowerPoint (Microsoft) or Slide (Google)</a:t>
            </a:r>
            <a:endParaRPr>
              <a:solidFill>
                <a:srgbClr val="98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</a:rPr>
              <a:t>3- Edit the Empathy Map for modification</a:t>
            </a:r>
            <a:endParaRPr>
              <a:solidFill>
                <a:srgbClr val="98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solidFill>
                  <a:srgbClr val="980000"/>
                </a:solidFill>
              </a:rPr>
              <a:t>4- Save the Empathy Map to use it later</a:t>
            </a:r>
            <a:endParaRPr>
              <a:solidFill>
                <a:srgbClr val="98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225</Words>
  <Application>Microsoft Office PowerPoint</Application>
  <PresentationFormat>On-screen Show (16:9)</PresentationFormat>
  <Paragraphs>24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Trebuchet MS</vt:lpstr>
      <vt:lpstr>Simple Light</vt:lpstr>
      <vt:lpstr>PowerPoint Presentation</vt:lpstr>
      <vt:lpstr>To use this document, follow these instructions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 J</dc:creator>
  <cp:lastModifiedBy>P J</cp:lastModifiedBy>
  <cp:revision>3</cp:revision>
  <dcterms:modified xsi:type="dcterms:W3CDTF">2024-02-06T02:59:00Z</dcterms:modified>
</cp:coreProperties>
</file>