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88" y="-3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49096" cy="1118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After talking to other faculty members, I got some positive feedback encouragement.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 I was overstressed due to the high workload and the need to meet all expectations.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06400" cy="1017525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dirty="0">
                <a:solidFill>
                  <a:srgbClr val="0D0D0D"/>
                </a:solidFill>
                <a:effectLst/>
                <a:latin typeface="Söhne"/>
              </a:rPr>
              <a:t>Students were confused about the procedure. They appeared anxious and unclear about the steps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4"/>
            <a:ext cx="1311896" cy="1054025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dirty="0">
                <a:solidFill>
                  <a:srgbClr val="0D0D0D"/>
                </a:solidFill>
                <a:effectLst/>
                <a:latin typeface="Söhne"/>
              </a:rPr>
              <a:t>Some were very stressed and unsure if they could pursue it or not, experiencing a feeling of failure.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75329" y="878524"/>
            <a:ext cx="1311896" cy="1073276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Trebuchet MS"/>
                <a:ea typeface="Trebuchet MS"/>
                <a:cs typeface="Trebuchet MS"/>
                <a:sym typeface="Trebuchet MS"/>
              </a:rPr>
              <a:t>In the beginning, some students were not prepared for the lab procedure. However, attendance was good, and most students were ready for the lab.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Students seemed prepared and were ready for the pre-lab quiz. Some had already created the data table and flowchart.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Go through the material before the lab and come prepared.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Follow the guidelines, seek help when needed, and behave respectfully.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 text here)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Students now appear very confident and prepared for the lab activities, exhibiting </a:t>
            </a:r>
            <a:r>
              <a:rPr lang="en-US" sz="800">
                <a:latin typeface="Trebuchet MS"/>
                <a:ea typeface="Trebuchet MS"/>
                <a:cs typeface="Trebuchet MS"/>
                <a:sym typeface="Trebuchet MS"/>
              </a:rPr>
              <a:t>full confidence.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783820"/>
            <a:ext cx="1328050" cy="1200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Received feedback from the students indicating that the review and pre-lab sessions were helpful. They gained a sense of what they needed to learn and prepare before each lab session.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Trebuchet MS"/>
                <a:ea typeface="Trebuchet MS"/>
                <a:cs typeface="Trebuchet MS"/>
                <a:sym typeface="Trebuchet MS"/>
              </a:rPr>
              <a:t>Overloaded with other coursework, not getting enough time to focus on the lab work.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Trebuchet MS"/>
                <a:ea typeface="Trebuchet MS"/>
                <a:cs typeface="Trebuchet MS"/>
                <a:sym typeface="Trebuchet MS"/>
              </a:rPr>
              <a:t>Students have a time management problem balancing work and school.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284</Words>
  <Application>Microsoft Office PowerPoint</Application>
  <PresentationFormat>On-screen Show (16:9)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Söhne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Afshan jabeen</dc:creator>
  <cp:lastModifiedBy>Afshan jabeen</cp:lastModifiedBy>
  <cp:revision>2</cp:revision>
  <dcterms:modified xsi:type="dcterms:W3CDTF">2024-02-25T20:16:04Z</dcterms:modified>
</cp:coreProperties>
</file>