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445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Case study assignments are long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ase study assignments need to be started with as early as possible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How to analyze case </a:t>
            </a: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studies anyway?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Just another assignment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oo much work for a single task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xplanations and information availabel on the LMS about how to conduct case study analsyses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Instructions about and deadlines and submission methods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W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here can we (students) find the text for the information?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Is there a 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similar example?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tart the night before the submission deadline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M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imic existing examples.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Students respond better to smaller assignments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hunking and skufolding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We (students) can deal with such assignments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651760" y="4648750"/>
            <a:ext cx="1795403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We are (S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tudents) busy with other courses and life tasks that they can’t dedicate sufficient time.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ven with chunking and skufolding, students need to learn / or be reminded about the big image.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ase study assignments are heavy and time consuming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224</Words>
  <Application>Microsoft Office PowerPoint</Application>
  <PresentationFormat>On-screen Show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Oday Aswad (He/Him/His)</dc:creator>
  <cp:lastModifiedBy>Oday Aswad (He/Him/His)</cp:lastModifiedBy>
  <cp:revision>3</cp:revision>
  <dcterms:modified xsi:type="dcterms:W3CDTF">2024-02-08T15:10:25Z</dcterms:modified>
</cp:coreProperties>
</file>