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41CE03-08C2-4329-826E-A07C0033C9CB}" v="6" dt="2024-02-06T02:11:04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fshan Jabeen" userId="0801e3b8-1547-4e46-b1d1-3718bb406e3d" providerId="ADAL" clId="{E841CE03-08C2-4329-826E-A07C0033C9CB}"/>
    <pc:docChg chg="modSld">
      <pc:chgData name="Afshan Jabeen" userId="0801e3b8-1547-4e46-b1d1-3718bb406e3d" providerId="ADAL" clId="{E841CE03-08C2-4329-826E-A07C0033C9CB}" dt="2024-02-06T02:11:04.385" v="6" actId="255"/>
      <pc:docMkLst>
        <pc:docMk/>
      </pc:docMkLst>
      <pc:sldChg chg="modSp mod">
        <pc:chgData name="Afshan Jabeen" userId="0801e3b8-1547-4e46-b1d1-3718bb406e3d" providerId="ADAL" clId="{E841CE03-08C2-4329-826E-A07C0033C9CB}" dt="2024-02-06T02:11:04.385" v="6" actId="255"/>
        <pc:sldMkLst>
          <pc:docMk/>
          <pc:sldMk cId="2733183500" sldId="727"/>
        </pc:sldMkLst>
        <pc:graphicFrameChg chg="mod">
          <ac:chgData name="Afshan Jabeen" userId="0801e3b8-1547-4e46-b1d1-3718bb406e3d" providerId="ADAL" clId="{E841CE03-08C2-4329-826E-A07C0033C9CB}" dt="2024-02-06T02:11:04.385" v="6" actId="255"/>
          <ac:graphicFrameMkLst>
            <pc:docMk/>
            <pc:sldMk cId="2733183500" sldId="727"/>
            <ac:graphicFrameMk id="25604" creationId="{506EAF62-B2AD-CBDB-C75B-870CFEC8A47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8728F-744F-4F9A-A526-6DBE69FBA10F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50A8CD-006E-45E6-B219-C6CD1796F469}">
      <dgm:prSet custT="1"/>
      <dgm:spPr/>
      <dgm:t>
        <a:bodyPr/>
        <a:lstStyle/>
        <a:p>
          <a:r>
            <a:rPr lang="en-US" sz="2000" b="1" dirty="0"/>
            <a:t>Treatment</a:t>
          </a:r>
        </a:p>
      </dgm:t>
    </dgm:pt>
    <dgm:pt modelId="{38C28CC5-6300-4A16-BA36-C3BC205BB5BE}" type="parTrans" cxnId="{21AA4A13-7008-48C4-8F6F-9C12AE6F762F}">
      <dgm:prSet/>
      <dgm:spPr/>
      <dgm:t>
        <a:bodyPr/>
        <a:lstStyle/>
        <a:p>
          <a:endParaRPr lang="en-US"/>
        </a:p>
      </dgm:t>
    </dgm:pt>
    <dgm:pt modelId="{72C26168-51D6-4578-9D56-08C45BAC9FDD}" type="sibTrans" cxnId="{21AA4A13-7008-48C4-8F6F-9C12AE6F762F}">
      <dgm:prSet/>
      <dgm:spPr/>
      <dgm:t>
        <a:bodyPr/>
        <a:lstStyle/>
        <a:p>
          <a:endParaRPr lang="en-US"/>
        </a:p>
      </dgm:t>
    </dgm:pt>
    <dgm:pt modelId="{6F55B52C-B84B-49E1-BCE4-754BD2090953}">
      <dgm:prSet custT="1"/>
      <dgm:spPr/>
      <dgm:t>
        <a:bodyPr/>
        <a:lstStyle/>
        <a:p>
          <a:r>
            <a:rPr lang="en-CA" sz="2000" b="1" dirty="0"/>
            <a:t>Manage pain</a:t>
          </a:r>
          <a:endParaRPr lang="en-US" sz="2000" b="1" dirty="0"/>
        </a:p>
      </dgm:t>
    </dgm:pt>
    <dgm:pt modelId="{2E81D944-4B7F-42A7-B80A-7CE1CEF31D32}" type="parTrans" cxnId="{E00B463C-FEB0-4743-B816-9FA44C6A7DFD}">
      <dgm:prSet/>
      <dgm:spPr/>
      <dgm:t>
        <a:bodyPr/>
        <a:lstStyle/>
        <a:p>
          <a:endParaRPr lang="en-US"/>
        </a:p>
      </dgm:t>
    </dgm:pt>
    <dgm:pt modelId="{6A39E3B6-14E3-4A1B-B40D-9605D0F61089}" type="sibTrans" cxnId="{E00B463C-FEB0-4743-B816-9FA44C6A7DFD}">
      <dgm:prSet/>
      <dgm:spPr/>
      <dgm:t>
        <a:bodyPr/>
        <a:lstStyle/>
        <a:p>
          <a:endParaRPr lang="en-US"/>
        </a:p>
      </dgm:t>
    </dgm:pt>
    <dgm:pt modelId="{FB1CF7C6-7103-4E7D-9047-5BC827AA2237}">
      <dgm:prSet custT="1"/>
      <dgm:spPr/>
      <dgm:t>
        <a:bodyPr/>
        <a:lstStyle/>
        <a:p>
          <a:r>
            <a:rPr lang="en-CA" sz="2000" b="1" dirty="0"/>
            <a:t>Increase fluid intake </a:t>
          </a:r>
          <a:endParaRPr lang="en-US" sz="2000" b="1" dirty="0"/>
        </a:p>
      </dgm:t>
    </dgm:pt>
    <dgm:pt modelId="{8316496D-7623-46F2-BCF5-DE4F0EB3D21D}" type="parTrans" cxnId="{A8C97210-AA74-4743-B5CC-2AEBBE47396E}">
      <dgm:prSet/>
      <dgm:spPr/>
      <dgm:t>
        <a:bodyPr/>
        <a:lstStyle/>
        <a:p>
          <a:endParaRPr lang="en-US"/>
        </a:p>
      </dgm:t>
    </dgm:pt>
    <dgm:pt modelId="{72D95486-F5B5-4563-AD31-0E2A88E98329}" type="sibTrans" cxnId="{A8C97210-AA74-4743-B5CC-2AEBBE47396E}">
      <dgm:prSet/>
      <dgm:spPr/>
      <dgm:t>
        <a:bodyPr/>
        <a:lstStyle/>
        <a:p>
          <a:endParaRPr lang="en-US"/>
        </a:p>
      </dgm:t>
    </dgm:pt>
    <dgm:pt modelId="{9FD705F5-EDD7-4E72-BE33-38CF7B6FEA8E}">
      <dgm:prSet/>
      <dgm:spPr/>
      <dgm:t>
        <a:bodyPr/>
        <a:lstStyle/>
        <a:p>
          <a:r>
            <a:rPr lang="en-CA" sz="1900" b="1" dirty="0"/>
            <a:t>Adjust the pH of the urine</a:t>
          </a:r>
          <a:endParaRPr lang="en-US" sz="1900" b="1" dirty="0"/>
        </a:p>
      </dgm:t>
    </dgm:pt>
    <dgm:pt modelId="{3C43511F-33FA-48B0-BCA3-728DE7FA49A0}" type="parTrans" cxnId="{8666E528-0925-4B7E-9FB5-E19C8EC82867}">
      <dgm:prSet/>
      <dgm:spPr/>
      <dgm:t>
        <a:bodyPr/>
        <a:lstStyle/>
        <a:p>
          <a:endParaRPr lang="en-US"/>
        </a:p>
      </dgm:t>
    </dgm:pt>
    <dgm:pt modelId="{C1267B7A-34A8-498C-B901-57AFD3D9A1E9}" type="sibTrans" cxnId="{8666E528-0925-4B7E-9FB5-E19C8EC82867}">
      <dgm:prSet/>
      <dgm:spPr/>
      <dgm:t>
        <a:bodyPr/>
        <a:lstStyle/>
        <a:p>
          <a:endParaRPr lang="en-US"/>
        </a:p>
      </dgm:t>
    </dgm:pt>
    <dgm:pt modelId="{4C7334AA-6192-49E6-9833-B60DB44E87C7}">
      <dgm:prSet custT="1"/>
      <dgm:spPr/>
      <dgm:t>
        <a:bodyPr/>
        <a:lstStyle/>
        <a:p>
          <a:r>
            <a:rPr lang="en-US" sz="1800" dirty="0"/>
            <a:t>Decrease dietary intake of stone-forming substances</a:t>
          </a:r>
        </a:p>
      </dgm:t>
    </dgm:pt>
    <dgm:pt modelId="{FEC9F317-86C6-40F5-ABA7-92157C703048}" type="parTrans" cxnId="{184CF07A-3930-4866-BE35-D3C030C83F5D}">
      <dgm:prSet/>
      <dgm:spPr/>
      <dgm:t>
        <a:bodyPr/>
        <a:lstStyle/>
        <a:p>
          <a:endParaRPr lang="en-US"/>
        </a:p>
      </dgm:t>
    </dgm:pt>
    <dgm:pt modelId="{D50DD994-B38B-4832-BF1B-610C2740121A}" type="sibTrans" cxnId="{184CF07A-3930-4866-BE35-D3C030C83F5D}">
      <dgm:prSet/>
      <dgm:spPr/>
      <dgm:t>
        <a:bodyPr/>
        <a:lstStyle/>
        <a:p>
          <a:endParaRPr lang="en-US"/>
        </a:p>
      </dgm:t>
    </dgm:pt>
    <dgm:pt modelId="{5C71647B-1FBC-4AD0-A533-84C166C72F82}">
      <dgm:prSet custT="1"/>
      <dgm:spPr/>
      <dgm:t>
        <a:bodyPr/>
        <a:lstStyle/>
        <a:p>
          <a:r>
            <a:rPr lang="en-CA" sz="2000" b="1" dirty="0"/>
            <a:t>Stone removal </a:t>
          </a:r>
          <a:endParaRPr lang="en-US" sz="2000" b="1" dirty="0"/>
        </a:p>
      </dgm:t>
    </dgm:pt>
    <dgm:pt modelId="{CAA8C02B-1F74-4157-A0B9-83D5AC3157B9}" type="parTrans" cxnId="{EF17B792-953C-42D9-8926-AAC1669CFB22}">
      <dgm:prSet/>
      <dgm:spPr/>
      <dgm:t>
        <a:bodyPr/>
        <a:lstStyle/>
        <a:p>
          <a:endParaRPr lang="en-US"/>
        </a:p>
      </dgm:t>
    </dgm:pt>
    <dgm:pt modelId="{9DF0F241-5318-48E5-9074-CE8FE1354937}" type="sibTrans" cxnId="{EF17B792-953C-42D9-8926-AAC1669CFB22}">
      <dgm:prSet/>
      <dgm:spPr/>
      <dgm:t>
        <a:bodyPr/>
        <a:lstStyle/>
        <a:p>
          <a:endParaRPr lang="en-US"/>
        </a:p>
      </dgm:t>
    </dgm:pt>
    <dgm:pt modelId="{13937A4C-93F4-4244-A10B-CF90C968915D}">
      <dgm:prSet custT="1"/>
      <dgm:spPr/>
      <dgm:t>
        <a:bodyPr/>
        <a:lstStyle/>
        <a:p>
          <a:r>
            <a:rPr lang="en-CA" sz="1600" dirty="0"/>
            <a:t>Percutaneous nephrolithotomy </a:t>
          </a:r>
          <a:endParaRPr lang="en-US" sz="1600" dirty="0"/>
        </a:p>
      </dgm:t>
    </dgm:pt>
    <dgm:pt modelId="{FCBD2CA6-19B5-4757-BAC2-1AE77538EEBC}" type="parTrans" cxnId="{255EF534-E903-483E-8E39-ABE41FCCC247}">
      <dgm:prSet/>
      <dgm:spPr/>
      <dgm:t>
        <a:bodyPr/>
        <a:lstStyle/>
        <a:p>
          <a:endParaRPr lang="en-US"/>
        </a:p>
      </dgm:t>
    </dgm:pt>
    <dgm:pt modelId="{F09419A6-E009-404A-8029-FAEF97E5BE03}" type="sibTrans" cxnId="{255EF534-E903-483E-8E39-ABE41FCCC247}">
      <dgm:prSet/>
      <dgm:spPr/>
      <dgm:t>
        <a:bodyPr/>
        <a:lstStyle/>
        <a:p>
          <a:endParaRPr lang="en-US"/>
        </a:p>
      </dgm:t>
    </dgm:pt>
    <dgm:pt modelId="{19BCBFDA-F4DD-45A0-92DB-F139005E815B}">
      <dgm:prSet custT="1"/>
      <dgm:spPr/>
      <dgm:t>
        <a:bodyPr/>
        <a:lstStyle/>
        <a:p>
          <a:r>
            <a:rPr lang="en-CA" sz="1600" dirty="0"/>
            <a:t>Ureteroscopy</a:t>
          </a:r>
          <a:endParaRPr lang="en-US" sz="1600" dirty="0"/>
        </a:p>
      </dgm:t>
    </dgm:pt>
    <dgm:pt modelId="{EF581469-F94C-4BDB-B39A-A30D2F5B4588}" type="parTrans" cxnId="{92F7FC0C-90F7-4F47-B3C5-D78B66F8BCDA}">
      <dgm:prSet/>
      <dgm:spPr/>
      <dgm:t>
        <a:bodyPr/>
        <a:lstStyle/>
        <a:p>
          <a:endParaRPr lang="en-US"/>
        </a:p>
      </dgm:t>
    </dgm:pt>
    <dgm:pt modelId="{0DAB1EE8-1B9F-4E62-BCFA-023E98CD87EF}" type="sibTrans" cxnId="{92F7FC0C-90F7-4F47-B3C5-D78B66F8BCDA}">
      <dgm:prSet/>
      <dgm:spPr/>
      <dgm:t>
        <a:bodyPr/>
        <a:lstStyle/>
        <a:p>
          <a:endParaRPr lang="en-US"/>
        </a:p>
      </dgm:t>
    </dgm:pt>
    <dgm:pt modelId="{D2E89D09-0AF9-4328-86C1-7372FC34EF78}">
      <dgm:prSet custT="1"/>
      <dgm:spPr/>
      <dgm:t>
        <a:bodyPr/>
        <a:lstStyle/>
        <a:p>
          <a:r>
            <a:rPr lang="en-CA" sz="1600" dirty="0"/>
            <a:t>Ultrasonic or laser lithotripsy</a:t>
          </a:r>
          <a:endParaRPr lang="en-US" sz="1600" dirty="0"/>
        </a:p>
      </dgm:t>
    </dgm:pt>
    <dgm:pt modelId="{192C9528-4231-4512-9C64-2D65ADEAFABE}" type="parTrans" cxnId="{C9964870-E4A6-4370-9086-0A94B5960D5F}">
      <dgm:prSet/>
      <dgm:spPr/>
      <dgm:t>
        <a:bodyPr/>
        <a:lstStyle/>
        <a:p>
          <a:endParaRPr lang="en-US"/>
        </a:p>
      </dgm:t>
    </dgm:pt>
    <dgm:pt modelId="{0FB760DE-4E04-47B3-88B9-DC25F3127463}" type="sibTrans" cxnId="{C9964870-E4A6-4370-9086-0A94B5960D5F}">
      <dgm:prSet/>
      <dgm:spPr/>
      <dgm:t>
        <a:bodyPr/>
        <a:lstStyle/>
        <a:p>
          <a:endParaRPr lang="en-US"/>
        </a:p>
      </dgm:t>
    </dgm:pt>
    <dgm:pt modelId="{777C7637-B72C-4F8C-B101-47DB23E4780B}" type="pres">
      <dgm:prSet presAssocID="{FCB8728F-744F-4F9A-A526-6DBE69FBA10F}" presName="cycle" presStyleCnt="0">
        <dgm:presLayoutVars>
          <dgm:dir/>
          <dgm:resizeHandles val="exact"/>
        </dgm:presLayoutVars>
      </dgm:prSet>
      <dgm:spPr/>
    </dgm:pt>
    <dgm:pt modelId="{FCCBA2D7-2B06-48D6-A7BF-01622970D4E2}" type="pres">
      <dgm:prSet presAssocID="{E550A8CD-006E-45E6-B219-C6CD1796F469}" presName="dummy" presStyleCnt="0"/>
      <dgm:spPr/>
    </dgm:pt>
    <dgm:pt modelId="{8DA919CC-97AF-4AB9-B971-F2662CB322BE}" type="pres">
      <dgm:prSet presAssocID="{E550A8CD-006E-45E6-B219-C6CD1796F469}" presName="node" presStyleLbl="revTx" presStyleIdx="0" presStyleCnt="5">
        <dgm:presLayoutVars>
          <dgm:bulletEnabled val="1"/>
        </dgm:presLayoutVars>
      </dgm:prSet>
      <dgm:spPr/>
    </dgm:pt>
    <dgm:pt modelId="{8A127F47-008F-4F8F-B548-FDA246B0C08E}" type="pres">
      <dgm:prSet presAssocID="{72C26168-51D6-4578-9D56-08C45BAC9FDD}" presName="sibTrans" presStyleLbl="node1" presStyleIdx="0" presStyleCnt="5"/>
      <dgm:spPr/>
    </dgm:pt>
    <dgm:pt modelId="{436F7202-AD4B-47C9-AD78-0842EE9A9873}" type="pres">
      <dgm:prSet presAssocID="{6F55B52C-B84B-49E1-BCE4-754BD2090953}" presName="dummy" presStyleCnt="0"/>
      <dgm:spPr/>
    </dgm:pt>
    <dgm:pt modelId="{C6E4E6D5-5575-4B8D-95E2-798C83FCB64D}" type="pres">
      <dgm:prSet presAssocID="{6F55B52C-B84B-49E1-BCE4-754BD2090953}" presName="node" presStyleLbl="revTx" presStyleIdx="1" presStyleCnt="5">
        <dgm:presLayoutVars>
          <dgm:bulletEnabled val="1"/>
        </dgm:presLayoutVars>
      </dgm:prSet>
      <dgm:spPr/>
    </dgm:pt>
    <dgm:pt modelId="{111EBD84-052C-474F-A226-ED44356AE732}" type="pres">
      <dgm:prSet presAssocID="{6A39E3B6-14E3-4A1B-B40D-9605D0F61089}" presName="sibTrans" presStyleLbl="node1" presStyleIdx="1" presStyleCnt="5"/>
      <dgm:spPr/>
    </dgm:pt>
    <dgm:pt modelId="{48613553-7D4A-4B99-B4E9-F69057452983}" type="pres">
      <dgm:prSet presAssocID="{FB1CF7C6-7103-4E7D-9047-5BC827AA2237}" presName="dummy" presStyleCnt="0"/>
      <dgm:spPr/>
    </dgm:pt>
    <dgm:pt modelId="{1BB958AB-ABD7-4D1A-9AE1-7DE46A2B640A}" type="pres">
      <dgm:prSet presAssocID="{FB1CF7C6-7103-4E7D-9047-5BC827AA2237}" presName="node" presStyleLbl="revTx" presStyleIdx="2" presStyleCnt="5">
        <dgm:presLayoutVars>
          <dgm:bulletEnabled val="1"/>
        </dgm:presLayoutVars>
      </dgm:prSet>
      <dgm:spPr/>
    </dgm:pt>
    <dgm:pt modelId="{A680762B-1B87-4B1C-838D-ADBD491DCF94}" type="pres">
      <dgm:prSet presAssocID="{72D95486-F5B5-4563-AD31-0E2A88E98329}" presName="sibTrans" presStyleLbl="node1" presStyleIdx="2" presStyleCnt="5" custLinFactNeighborX="1166" custLinFactNeighborY="2058"/>
      <dgm:spPr/>
    </dgm:pt>
    <dgm:pt modelId="{7499FC86-0AC8-4F06-98CE-3D1E6F35A7C1}" type="pres">
      <dgm:prSet presAssocID="{9FD705F5-EDD7-4E72-BE33-38CF7B6FEA8E}" presName="dummy" presStyleCnt="0"/>
      <dgm:spPr/>
    </dgm:pt>
    <dgm:pt modelId="{B74328AC-D92E-490C-A236-F6ACBAD63CE8}" type="pres">
      <dgm:prSet presAssocID="{9FD705F5-EDD7-4E72-BE33-38CF7B6FEA8E}" presName="node" presStyleLbl="revTx" presStyleIdx="3" presStyleCnt="5" custScaleY="91429">
        <dgm:presLayoutVars>
          <dgm:bulletEnabled val="1"/>
        </dgm:presLayoutVars>
      </dgm:prSet>
      <dgm:spPr/>
    </dgm:pt>
    <dgm:pt modelId="{DBA02F09-A7F3-4CDB-AD00-9B8F1A79498B}" type="pres">
      <dgm:prSet presAssocID="{C1267B7A-34A8-498C-B901-57AFD3D9A1E9}" presName="sibTrans" presStyleLbl="node1" presStyleIdx="3" presStyleCnt="5" custLinFactNeighborX="-1254" custLinFactNeighborY="-3447"/>
      <dgm:spPr/>
    </dgm:pt>
    <dgm:pt modelId="{3DF985E1-9D0B-46F1-8779-2C717A63AD3F}" type="pres">
      <dgm:prSet presAssocID="{5C71647B-1FBC-4AD0-A533-84C166C72F82}" presName="dummy" presStyleCnt="0"/>
      <dgm:spPr/>
    </dgm:pt>
    <dgm:pt modelId="{EC1874E4-DFF7-4969-95C0-9878F0DC36AC}" type="pres">
      <dgm:prSet presAssocID="{5C71647B-1FBC-4AD0-A533-84C166C72F82}" presName="node" presStyleLbl="revTx" presStyleIdx="4" presStyleCnt="5" custScaleX="113093">
        <dgm:presLayoutVars>
          <dgm:bulletEnabled val="1"/>
        </dgm:presLayoutVars>
      </dgm:prSet>
      <dgm:spPr/>
    </dgm:pt>
    <dgm:pt modelId="{18D892B2-1B83-4AF5-8526-A3D983F0C1FD}" type="pres">
      <dgm:prSet presAssocID="{9DF0F241-5318-48E5-9074-CE8FE1354937}" presName="sibTrans" presStyleLbl="node1" presStyleIdx="4" presStyleCnt="5" custLinFactNeighborX="5462" custLinFactNeighborY="1014"/>
      <dgm:spPr/>
    </dgm:pt>
  </dgm:ptLst>
  <dgm:cxnLst>
    <dgm:cxn modelId="{92F7FC0C-90F7-4F47-B3C5-D78B66F8BCDA}" srcId="{5C71647B-1FBC-4AD0-A533-84C166C72F82}" destId="{19BCBFDA-F4DD-45A0-92DB-F139005E815B}" srcOrd="1" destOrd="0" parTransId="{EF581469-F94C-4BDB-B39A-A30D2F5B4588}" sibTransId="{0DAB1EE8-1B9F-4E62-BCFA-023E98CD87EF}"/>
    <dgm:cxn modelId="{A8C97210-AA74-4743-B5CC-2AEBBE47396E}" srcId="{FCB8728F-744F-4F9A-A526-6DBE69FBA10F}" destId="{FB1CF7C6-7103-4E7D-9047-5BC827AA2237}" srcOrd="2" destOrd="0" parTransId="{8316496D-7623-46F2-BCF5-DE4F0EB3D21D}" sibTransId="{72D95486-F5B5-4563-AD31-0E2A88E98329}"/>
    <dgm:cxn modelId="{21AA4A13-7008-48C4-8F6F-9C12AE6F762F}" srcId="{FCB8728F-744F-4F9A-A526-6DBE69FBA10F}" destId="{E550A8CD-006E-45E6-B219-C6CD1796F469}" srcOrd="0" destOrd="0" parTransId="{38C28CC5-6300-4A16-BA36-C3BC205BB5BE}" sibTransId="{72C26168-51D6-4578-9D56-08C45BAC9FDD}"/>
    <dgm:cxn modelId="{53A1C515-0F73-4633-84E8-882E2A20F8FA}" type="presOf" srcId="{9FD705F5-EDD7-4E72-BE33-38CF7B6FEA8E}" destId="{B74328AC-D92E-490C-A236-F6ACBAD63CE8}" srcOrd="0" destOrd="0" presId="urn:microsoft.com/office/officeart/2005/8/layout/cycle1"/>
    <dgm:cxn modelId="{BBAFF71E-167A-4920-B9E3-B03527AB77F8}" type="presOf" srcId="{D2E89D09-0AF9-4328-86C1-7372FC34EF78}" destId="{EC1874E4-DFF7-4969-95C0-9878F0DC36AC}" srcOrd="0" destOrd="3" presId="urn:microsoft.com/office/officeart/2005/8/layout/cycle1"/>
    <dgm:cxn modelId="{8666E528-0925-4B7E-9FB5-E19C8EC82867}" srcId="{FCB8728F-744F-4F9A-A526-6DBE69FBA10F}" destId="{9FD705F5-EDD7-4E72-BE33-38CF7B6FEA8E}" srcOrd="3" destOrd="0" parTransId="{3C43511F-33FA-48B0-BCA3-728DE7FA49A0}" sibTransId="{C1267B7A-34A8-498C-B901-57AFD3D9A1E9}"/>
    <dgm:cxn modelId="{255EF534-E903-483E-8E39-ABE41FCCC247}" srcId="{5C71647B-1FBC-4AD0-A533-84C166C72F82}" destId="{13937A4C-93F4-4244-A10B-CF90C968915D}" srcOrd="0" destOrd="0" parTransId="{FCBD2CA6-19B5-4757-BAC2-1AE77538EEBC}" sibTransId="{F09419A6-E009-404A-8029-FAEF97E5BE03}"/>
    <dgm:cxn modelId="{A4A1173A-200A-4FA0-B505-180CFC3B92B7}" type="presOf" srcId="{72C26168-51D6-4578-9D56-08C45BAC9FDD}" destId="{8A127F47-008F-4F8F-B548-FDA246B0C08E}" srcOrd="0" destOrd="0" presId="urn:microsoft.com/office/officeart/2005/8/layout/cycle1"/>
    <dgm:cxn modelId="{E00B463C-FEB0-4743-B816-9FA44C6A7DFD}" srcId="{FCB8728F-744F-4F9A-A526-6DBE69FBA10F}" destId="{6F55B52C-B84B-49E1-BCE4-754BD2090953}" srcOrd="1" destOrd="0" parTransId="{2E81D944-4B7F-42A7-B80A-7CE1CEF31D32}" sibTransId="{6A39E3B6-14E3-4A1B-B40D-9605D0F61089}"/>
    <dgm:cxn modelId="{8CBA5C5E-1363-4B94-816D-7A555F35BFAB}" type="presOf" srcId="{72D95486-F5B5-4563-AD31-0E2A88E98329}" destId="{A680762B-1B87-4B1C-838D-ADBD491DCF94}" srcOrd="0" destOrd="0" presId="urn:microsoft.com/office/officeart/2005/8/layout/cycle1"/>
    <dgm:cxn modelId="{636A0345-B4EB-4224-A6DD-41733B02A47F}" type="presOf" srcId="{13937A4C-93F4-4244-A10B-CF90C968915D}" destId="{EC1874E4-DFF7-4969-95C0-9878F0DC36AC}" srcOrd="0" destOrd="1" presId="urn:microsoft.com/office/officeart/2005/8/layout/cycle1"/>
    <dgm:cxn modelId="{4E262866-7051-4E29-8A6B-D969191AD954}" type="presOf" srcId="{5C71647B-1FBC-4AD0-A533-84C166C72F82}" destId="{EC1874E4-DFF7-4969-95C0-9878F0DC36AC}" srcOrd="0" destOrd="0" presId="urn:microsoft.com/office/officeart/2005/8/layout/cycle1"/>
    <dgm:cxn modelId="{62E16549-BC78-46B6-AE45-B9EDF036A002}" type="presOf" srcId="{FB1CF7C6-7103-4E7D-9047-5BC827AA2237}" destId="{1BB958AB-ABD7-4D1A-9AE1-7DE46A2B640A}" srcOrd="0" destOrd="0" presId="urn:microsoft.com/office/officeart/2005/8/layout/cycle1"/>
    <dgm:cxn modelId="{C9964870-E4A6-4370-9086-0A94B5960D5F}" srcId="{5C71647B-1FBC-4AD0-A533-84C166C72F82}" destId="{D2E89D09-0AF9-4328-86C1-7372FC34EF78}" srcOrd="2" destOrd="0" parTransId="{192C9528-4231-4512-9C64-2D65ADEAFABE}" sibTransId="{0FB760DE-4E04-47B3-88B9-DC25F3127463}"/>
    <dgm:cxn modelId="{AFFF3178-77D6-4A69-9F00-6D070EE033C6}" type="presOf" srcId="{FCB8728F-744F-4F9A-A526-6DBE69FBA10F}" destId="{777C7637-B72C-4F8C-B101-47DB23E4780B}" srcOrd="0" destOrd="0" presId="urn:microsoft.com/office/officeart/2005/8/layout/cycle1"/>
    <dgm:cxn modelId="{184CF07A-3930-4866-BE35-D3C030C83F5D}" srcId="{9FD705F5-EDD7-4E72-BE33-38CF7B6FEA8E}" destId="{4C7334AA-6192-49E6-9833-B60DB44E87C7}" srcOrd="0" destOrd="0" parTransId="{FEC9F317-86C6-40F5-ABA7-92157C703048}" sibTransId="{D50DD994-B38B-4832-BF1B-610C2740121A}"/>
    <dgm:cxn modelId="{E3708A89-1C93-4F96-A9F1-73080483575F}" type="presOf" srcId="{E550A8CD-006E-45E6-B219-C6CD1796F469}" destId="{8DA919CC-97AF-4AB9-B971-F2662CB322BE}" srcOrd="0" destOrd="0" presId="urn:microsoft.com/office/officeart/2005/8/layout/cycle1"/>
    <dgm:cxn modelId="{EF17B792-953C-42D9-8926-AAC1669CFB22}" srcId="{FCB8728F-744F-4F9A-A526-6DBE69FBA10F}" destId="{5C71647B-1FBC-4AD0-A533-84C166C72F82}" srcOrd="4" destOrd="0" parTransId="{CAA8C02B-1F74-4157-A0B9-83D5AC3157B9}" sibTransId="{9DF0F241-5318-48E5-9074-CE8FE1354937}"/>
    <dgm:cxn modelId="{65530494-C796-4384-B907-0E87EEA45F8D}" type="presOf" srcId="{19BCBFDA-F4DD-45A0-92DB-F139005E815B}" destId="{EC1874E4-DFF7-4969-95C0-9878F0DC36AC}" srcOrd="0" destOrd="2" presId="urn:microsoft.com/office/officeart/2005/8/layout/cycle1"/>
    <dgm:cxn modelId="{C9B391A2-AE20-4CDD-A357-36B67870E763}" type="presOf" srcId="{6A39E3B6-14E3-4A1B-B40D-9605D0F61089}" destId="{111EBD84-052C-474F-A226-ED44356AE732}" srcOrd="0" destOrd="0" presId="urn:microsoft.com/office/officeart/2005/8/layout/cycle1"/>
    <dgm:cxn modelId="{DF6879BC-844D-4AED-9C44-9310D56D0297}" type="presOf" srcId="{4C7334AA-6192-49E6-9833-B60DB44E87C7}" destId="{B74328AC-D92E-490C-A236-F6ACBAD63CE8}" srcOrd="0" destOrd="1" presId="urn:microsoft.com/office/officeart/2005/8/layout/cycle1"/>
    <dgm:cxn modelId="{DC7805D3-09B1-4B85-B392-137E695A8967}" type="presOf" srcId="{C1267B7A-34A8-498C-B901-57AFD3D9A1E9}" destId="{DBA02F09-A7F3-4CDB-AD00-9B8F1A79498B}" srcOrd="0" destOrd="0" presId="urn:microsoft.com/office/officeart/2005/8/layout/cycle1"/>
    <dgm:cxn modelId="{73C40BD5-D2D0-4321-9439-F23AD274C558}" type="presOf" srcId="{6F55B52C-B84B-49E1-BCE4-754BD2090953}" destId="{C6E4E6D5-5575-4B8D-95E2-798C83FCB64D}" srcOrd="0" destOrd="0" presId="urn:microsoft.com/office/officeart/2005/8/layout/cycle1"/>
    <dgm:cxn modelId="{D873F4EC-581E-4A21-AC9E-14FC416F0AB6}" type="presOf" srcId="{9DF0F241-5318-48E5-9074-CE8FE1354937}" destId="{18D892B2-1B83-4AF5-8526-A3D983F0C1FD}" srcOrd="0" destOrd="0" presId="urn:microsoft.com/office/officeart/2005/8/layout/cycle1"/>
    <dgm:cxn modelId="{A88562EC-D922-428C-AE78-25CC815AEB4E}" type="presParOf" srcId="{777C7637-B72C-4F8C-B101-47DB23E4780B}" destId="{FCCBA2D7-2B06-48D6-A7BF-01622970D4E2}" srcOrd="0" destOrd="0" presId="urn:microsoft.com/office/officeart/2005/8/layout/cycle1"/>
    <dgm:cxn modelId="{5DCDA0CB-4DB8-4B13-8687-51D013F446A4}" type="presParOf" srcId="{777C7637-B72C-4F8C-B101-47DB23E4780B}" destId="{8DA919CC-97AF-4AB9-B971-F2662CB322BE}" srcOrd="1" destOrd="0" presId="urn:microsoft.com/office/officeart/2005/8/layout/cycle1"/>
    <dgm:cxn modelId="{B06DDFE9-7787-4ED5-9AFA-B21E5CAF3CE3}" type="presParOf" srcId="{777C7637-B72C-4F8C-B101-47DB23E4780B}" destId="{8A127F47-008F-4F8F-B548-FDA246B0C08E}" srcOrd="2" destOrd="0" presId="urn:microsoft.com/office/officeart/2005/8/layout/cycle1"/>
    <dgm:cxn modelId="{9EDCD78B-FBBA-4CC4-8E1F-119BBE884D6E}" type="presParOf" srcId="{777C7637-B72C-4F8C-B101-47DB23E4780B}" destId="{436F7202-AD4B-47C9-AD78-0842EE9A9873}" srcOrd="3" destOrd="0" presId="urn:microsoft.com/office/officeart/2005/8/layout/cycle1"/>
    <dgm:cxn modelId="{6914B294-D3F6-41D9-B275-4894C56EDD8C}" type="presParOf" srcId="{777C7637-B72C-4F8C-B101-47DB23E4780B}" destId="{C6E4E6D5-5575-4B8D-95E2-798C83FCB64D}" srcOrd="4" destOrd="0" presId="urn:microsoft.com/office/officeart/2005/8/layout/cycle1"/>
    <dgm:cxn modelId="{7628371E-2A89-4D33-90EF-871FDFF31D9B}" type="presParOf" srcId="{777C7637-B72C-4F8C-B101-47DB23E4780B}" destId="{111EBD84-052C-474F-A226-ED44356AE732}" srcOrd="5" destOrd="0" presId="urn:microsoft.com/office/officeart/2005/8/layout/cycle1"/>
    <dgm:cxn modelId="{05EE9026-AD8E-4B47-87BE-299A2665EF42}" type="presParOf" srcId="{777C7637-B72C-4F8C-B101-47DB23E4780B}" destId="{48613553-7D4A-4B99-B4E9-F69057452983}" srcOrd="6" destOrd="0" presId="urn:microsoft.com/office/officeart/2005/8/layout/cycle1"/>
    <dgm:cxn modelId="{70B41917-2469-491D-82B5-81B302B4AEA3}" type="presParOf" srcId="{777C7637-B72C-4F8C-B101-47DB23E4780B}" destId="{1BB958AB-ABD7-4D1A-9AE1-7DE46A2B640A}" srcOrd="7" destOrd="0" presId="urn:microsoft.com/office/officeart/2005/8/layout/cycle1"/>
    <dgm:cxn modelId="{B4D8BDFC-5C17-497E-9FF2-83DFB1FBFC43}" type="presParOf" srcId="{777C7637-B72C-4F8C-B101-47DB23E4780B}" destId="{A680762B-1B87-4B1C-838D-ADBD491DCF94}" srcOrd="8" destOrd="0" presId="urn:microsoft.com/office/officeart/2005/8/layout/cycle1"/>
    <dgm:cxn modelId="{658129B2-2BCD-4456-BE7B-A2C04F1368FA}" type="presParOf" srcId="{777C7637-B72C-4F8C-B101-47DB23E4780B}" destId="{7499FC86-0AC8-4F06-98CE-3D1E6F35A7C1}" srcOrd="9" destOrd="0" presId="urn:microsoft.com/office/officeart/2005/8/layout/cycle1"/>
    <dgm:cxn modelId="{A82E5ACF-6C27-452D-B2C1-B2E14F567D6A}" type="presParOf" srcId="{777C7637-B72C-4F8C-B101-47DB23E4780B}" destId="{B74328AC-D92E-490C-A236-F6ACBAD63CE8}" srcOrd="10" destOrd="0" presId="urn:microsoft.com/office/officeart/2005/8/layout/cycle1"/>
    <dgm:cxn modelId="{3571C126-EDE8-4CCE-B61A-388A9F382480}" type="presParOf" srcId="{777C7637-B72C-4F8C-B101-47DB23E4780B}" destId="{DBA02F09-A7F3-4CDB-AD00-9B8F1A79498B}" srcOrd="11" destOrd="0" presId="urn:microsoft.com/office/officeart/2005/8/layout/cycle1"/>
    <dgm:cxn modelId="{3D981F66-F562-4CBC-8B2A-A35D860F0ACF}" type="presParOf" srcId="{777C7637-B72C-4F8C-B101-47DB23E4780B}" destId="{3DF985E1-9D0B-46F1-8779-2C717A63AD3F}" srcOrd="12" destOrd="0" presId="urn:microsoft.com/office/officeart/2005/8/layout/cycle1"/>
    <dgm:cxn modelId="{48203ADE-8967-4ADC-ADAD-C1793817093C}" type="presParOf" srcId="{777C7637-B72C-4F8C-B101-47DB23E4780B}" destId="{EC1874E4-DFF7-4969-95C0-9878F0DC36AC}" srcOrd="13" destOrd="0" presId="urn:microsoft.com/office/officeart/2005/8/layout/cycle1"/>
    <dgm:cxn modelId="{C1D6341C-9796-4539-A8F2-27627FB03C9F}" type="presParOf" srcId="{777C7637-B72C-4F8C-B101-47DB23E4780B}" destId="{18D892B2-1B83-4AF5-8526-A3D983F0C1F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919CC-97AF-4AB9-B971-F2662CB322BE}">
      <dsp:nvSpPr>
        <dsp:cNvPr id="0" name=""/>
        <dsp:cNvSpPr/>
      </dsp:nvSpPr>
      <dsp:spPr>
        <a:xfrm>
          <a:off x="4216165" y="47140"/>
          <a:ext cx="1588248" cy="158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Treatment</a:t>
          </a:r>
        </a:p>
      </dsp:txBody>
      <dsp:txXfrm>
        <a:off x="4216165" y="47140"/>
        <a:ext cx="1588248" cy="1588248"/>
      </dsp:txXfrm>
    </dsp:sp>
    <dsp:sp modelId="{8A127F47-008F-4F8F-B548-FDA246B0C08E}">
      <dsp:nvSpPr>
        <dsp:cNvPr id="0" name=""/>
        <dsp:cNvSpPr/>
      </dsp:nvSpPr>
      <dsp:spPr>
        <a:xfrm>
          <a:off x="477995" y="947"/>
          <a:ext cx="5957362" cy="5957362"/>
        </a:xfrm>
        <a:prstGeom prst="circularArrow">
          <a:avLst>
            <a:gd name="adj1" fmla="val 5199"/>
            <a:gd name="adj2" fmla="val 335810"/>
            <a:gd name="adj3" fmla="val 21293660"/>
            <a:gd name="adj4" fmla="val 19765873"/>
            <a:gd name="adj5" fmla="val 606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4E6D5-5575-4B8D-95E2-798C83FCB64D}">
      <dsp:nvSpPr>
        <dsp:cNvPr id="0" name=""/>
        <dsp:cNvSpPr/>
      </dsp:nvSpPr>
      <dsp:spPr>
        <a:xfrm>
          <a:off x="5176350" y="3002287"/>
          <a:ext cx="1588248" cy="158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/>
            <a:t>Manage pain</a:t>
          </a:r>
          <a:endParaRPr lang="en-US" sz="2000" b="1" kern="1200" dirty="0"/>
        </a:p>
      </dsp:txBody>
      <dsp:txXfrm>
        <a:off x="5176350" y="3002287"/>
        <a:ext cx="1588248" cy="1588248"/>
      </dsp:txXfrm>
    </dsp:sp>
    <dsp:sp modelId="{111EBD84-052C-474F-A226-ED44356AE732}">
      <dsp:nvSpPr>
        <dsp:cNvPr id="0" name=""/>
        <dsp:cNvSpPr/>
      </dsp:nvSpPr>
      <dsp:spPr>
        <a:xfrm>
          <a:off x="477995" y="947"/>
          <a:ext cx="5957362" cy="5957362"/>
        </a:xfrm>
        <a:prstGeom prst="circularArrow">
          <a:avLst>
            <a:gd name="adj1" fmla="val 5199"/>
            <a:gd name="adj2" fmla="val 335810"/>
            <a:gd name="adj3" fmla="val 4015131"/>
            <a:gd name="adj4" fmla="val 2253035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958AB-ABD7-4D1A-9AE1-7DE46A2B640A}">
      <dsp:nvSpPr>
        <dsp:cNvPr id="0" name=""/>
        <dsp:cNvSpPr/>
      </dsp:nvSpPr>
      <dsp:spPr>
        <a:xfrm>
          <a:off x="2662552" y="4828668"/>
          <a:ext cx="1588248" cy="158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/>
            <a:t>Increase fluid intake </a:t>
          </a:r>
          <a:endParaRPr lang="en-US" sz="2000" b="1" kern="1200" dirty="0"/>
        </a:p>
      </dsp:txBody>
      <dsp:txXfrm>
        <a:off x="2662552" y="4828668"/>
        <a:ext cx="1588248" cy="1588248"/>
      </dsp:txXfrm>
    </dsp:sp>
    <dsp:sp modelId="{A680762B-1B87-4B1C-838D-ADBD491DCF94}">
      <dsp:nvSpPr>
        <dsp:cNvPr id="0" name=""/>
        <dsp:cNvSpPr/>
      </dsp:nvSpPr>
      <dsp:spPr>
        <a:xfrm>
          <a:off x="547457" y="123550"/>
          <a:ext cx="5957362" cy="5957362"/>
        </a:xfrm>
        <a:prstGeom prst="circularArrow">
          <a:avLst>
            <a:gd name="adj1" fmla="val 5199"/>
            <a:gd name="adj2" fmla="val 335810"/>
            <a:gd name="adj3" fmla="val 8321473"/>
            <a:gd name="adj4" fmla="val 6449058"/>
            <a:gd name="adj5" fmla="val 606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28AC-D92E-490C-A236-F6ACBAD63CE8}">
      <dsp:nvSpPr>
        <dsp:cNvPr id="0" name=""/>
        <dsp:cNvSpPr/>
      </dsp:nvSpPr>
      <dsp:spPr>
        <a:xfrm>
          <a:off x="148754" y="3070351"/>
          <a:ext cx="1588248" cy="145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1" kern="1200" dirty="0"/>
            <a:t>Adjust the pH of the urine</a:t>
          </a:r>
          <a:endParaRPr lang="en-US" sz="19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Decrease dietary intake of stone-forming substances</a:t>
          </a:r>
        </a:p>
      </dsp:txBody>
      <dsp:txXfrm>
        <a:off x="148754" y="3070351"/>
        <a:ext cx="1588248" cy="1452119"/>
      </dsp:txXfrm>
    </dsp:sp>
    <dsp:sp modelId="{DBA02F09-A7F3-4CDB-AD00-9B8F1A79498B}">
      <dsp:nvSpPr>
        <dsp:cNvPr id="0" name=""/>
        <dsp:cNvSpPr/>
      </dsp:nvSpPr>
      <dsp:spPr>
        <a:xfrm>
          <a:off x="403289" y="-204402"/>
          <a:ext cx="5957362" cy="5957362"/>
        </a:xfrm>
        <a:prstGeom prst="circularArrow">
          <a:avLst>
            <a:gd name="adj1" fmla="val 5199"/>
            <a:gd name="adj2" fmla="val 335810"/>
            <a:gd name="adj3" fmla="val 12298317"/>
            <a:gd name="adj4" fmla="val 10681981"/>
            <a:gd name="adj5" fmla="val 606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874E4-DFF7-4969-95C0-9878F0DC36AC}">
      <dsp:nvSpPr>
        <dsp:cNvPr id="0" name=""/>
        <dsp:cNvSpPr/>
      </dsp:nvSpPr>
      <dsp:spPr>
        <a:xfrm>
          <a:off x="1004964" y="47140"/>
          <a:ext cx="1796197" cy="158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/>
            <a:t>Stone removal </a:t>
          </a:r>
          <a:endParaRPr lang="en-US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Percutaneous nephrolithotomy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Ureteroscopy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Ultrasonic or laser lithotripsy</a:t>
          </a:r>
          <a:endParaRPr lang="en-US" sz="1600" kern="1200" dirty="0"/>
        </a:p>
      </dsp:txBody>
      <dsp:txXfrm>
        <a:off x="1004964" y="47140"/>
        <a:ext cx="1796197" cy="1588248"/>
      </dsp:txXfrm>
    </dsp:sp>
    <dsp:sp modelId="{18D892B2-1B83-4AF5-8526-A3D983F0C1FD}">
      <dsp:nvSpPr>
        <dsp:cNvPr id="0" name=""/>
        <dsp:cNvSpPr/>
      </dsp:nvSpPr>
      <dsp:spPr>
        <a:xfrm>
          <a:off x="803386" y="61355"/>
          <a:ext cx="5957362" cy="5957362"/>
        </a:xfrm>
        <a:prstGeom prst="circularArrow">
          <a:avLst>
            <a:gd name="adj1" fmla="val 5199"/>
            <a:gd name="adj2" fmla="val 335810"/>
            <a:gd name="adj3" fmla="val 16866118"/>
            <a:gd name="adj4" fmla="val 15338436"/>
            <a:gd name="adj5" fmla="val 606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029C6-C881-457F-A8FE-AE39AAABBC74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FD803-B211-4A98-9A43-B6AFB90C44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38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A3D429-7AB4-4B7F-B20E-1F5AD90924B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944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B4-A945-C3BC-D833-FF3E4B860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0C09A-84A9-B7FA-D23B-1159E7553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7501B-9495-FEDA-84D6-0FE27C7E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100FF-A87D-EDE9-5888-9A770974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8D16-103B-4D7A-1D30-9FFB6DBA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309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070CA-6DD1-592C-D369-24D2C419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55698-A9FB-1D02-1BB7-13151599E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DA923-6C7A-ACAC-3BC4-3045FEC8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C639-3785-7501-7AA8-EDFD4DBD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ED328-446B-A901-C1CD-98C942DD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04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7F4B7-1FF3-E6AE-F8F5-C8882D53E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08C7B-BE94-0214-7330-709149A7F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CAB02-8997-0B32-01C5-5154B2F6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4464-93AC-6E29-9DB4-83675088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4A717-C613-C9AB-B4F8-ABC00A86E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501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41475"/>
            <a:ext cx="5392516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6189885" y="1641475"/>
            <a:ext cx="5392516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E5DF12DD-48AF-49F3-9055-9F86AE9B99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9346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46FABC81-9D50-4407-A23A-2622ECF40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137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2781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46FABC81-9D50-4407-A23A-2622ECF40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4010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95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0479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46FABC81-9D50-4407-A23A-2622ECF40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636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505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6BF5-5A80-F609-3A33-A9FDA6B5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3C8F8-CF8C-354F-8D8A-5AEAEF8BF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95699-A100-0A46-B99B-7474ECB2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FCE31-3281-5779-9C3E-B66230D9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AA010-759B-15D7-10BC-8F464030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407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294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4179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46FABC81-9D50-4407-A23A-2622ECF40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6871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3707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46FABC81-9D50-4407-A23A-2622ECF40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567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821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4960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1983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817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CB5D1-E1AE-ED90-CFE9-CF7C7981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0222F-EE1F-F7B5-9394-E37486731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0FCE0-560E-1722-5D67-4BD7CFCD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99CAB-7E3B-1A71-094B-DD961C2C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D9CA0-8152-2628-FCDD-971AA034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729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B7A3031-1622-4D26-BB4B-5D85680E7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99888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9277" y="1641475"/>
            <a:ext cx="109727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46FABC81-9D50-4407-A23A-2622ECF40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73817" y="6461125"/>
            <a:ext cx="7812616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2023 Elsevier, Inc. All rights reserved.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302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32DE-38B0-E207-B845-EB2BA09C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07FC3-9930-1F9B-0FEB-0457C29D5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0DF7-129F-9018-B4AE-C36AF59C3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C24B6-AD97-6396-6DB1-201B5510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9BCD8-F6DD-64D5-997F-58BA8D48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A28BE-BC08-BC5F-8A77-D0B74102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341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15D9-19DC-42C4-CAB9-D3790B02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57658-EC64-231C-0716-2762192F1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561C1-A469-110D-C212-B2DF92F3C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460D29-DC95-4C40-D7A6-4B202A6C4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2E14E-FEA5-A956-1065-7842CC474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9EB19-0869-5103-0719-1A51B845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75F75-4558-B2C3-6E4D-8BF6798E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A1F04-91B4-A763-4178-494C2847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17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AAC8-5858-EF0B-0A54-5FC42E65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E78ED-9AC7-65FA-69A4-5282B011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1C6A2-3CF9-D184-A980-564AE396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48E3C-B886-17BF-6F59-F3FCC03D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09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6A229A-A580-5913-6574-16EF3F3C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1C97F-AC72-5091-A415-FADB272B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5C074-3FE0-B4D5-F99D-C2EC119E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49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80F6-6919-9766-043A-54AAFA47A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F78E-891D-14C2-6807-F4BF1506A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A458C-92A4-695B-136D-2E657EE4B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594E6-5F9A-C7CC-06A2-8C618841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FCD21-2DCC-7978-8C82-0EB2BCC1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1F66B-F425-8822-5CCA-322C12F7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57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E351-5D58-2761-D0CB-0E4A6E929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16570-055B-7172-8B50-A1A46AC1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C1533-369C-6F77-DEE3-8C10B401B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E5E97-56F3-0875-1E8A-EFA93F01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26DA1-6433-71EE-C502-B6AD23CC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E5340-8309-07BE-9C25-2E827F44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51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7F1A5-85C7-5257-3B28-1D3541FF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EF985-3819-6FED-E80E-FA9C21284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FAD81-D23D-E876-8D7E-4D889ABE3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6D0CD-288C-43A2-AB37-0D4268F45C1D}" type="datetimeFigureOut">
              <a:rPr lang="en-CA" smtClean="0"/>
              <a:t>2024-02-05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9E4A5-65C8-CBBC-FBB6-567331DDD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D4568-A55D-CB1D-1699-E0A145958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A6AD-E3C5-4196-90CD-E64356331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7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25607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Kidney Stones (Cont.)</a:t>
            </a:r>
          </a:p>
        </p:txBody>
      </p:sp>
      <p:graphicFrame>
        <p:nvGraphicFramePr>
          <p:cNvPr id="25604" name="Rectangle 3">
            <a:extLst>
              <a:ext uri="{FF2B5EF4-FFF2-40B4-BE49-F238E27FC236}">
                <a16:creationId xmlns:a16="http://schemas.microsoft.com/office/drawing/2014/main" id="{506EAF62-B2AD-CBDB-C75B-870CFEC8A4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10965"/>
              </p:ext>
            </p:extLst>
          </p:nvPr>
        </p:nvGraphicFramePr>
        <p:xfrm>
          <a:off x="5011947" y="180975"/>
          <a:ext cx="6913353" cy="641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3183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1_Office Theme</vt:lpstr>
      <vt:lpstr>Kidney Stones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Stones (Cont.)</dc:title>
  <dc:creator>Afshan Jabeen</dc:creator>
  <cp:lastModifiedBy>Afshan Jabeen</cp:lastModifiedBy>
  <cp:revision>1</cp:revision>
  <dcterms:created xsi:type="dcterms:W3CDTF">2024-02-06T01:59:19Z</dcterms:created>
  <dcterms:modified xsi:type="dcterms:W3CDTF">2024-02-06T02:11:15Z</dcterms:modified>
</cp:coreProperties>
</file>