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82"/>
  </p:normalViewPr>
  <p:slideViewPr>
    <p:cSldViewPr snapToGrid="0">
      <p:cViewPr varScale="1">
        <p:scale>
          <a:sx n="148" d="100"/>
          <a:sy n="148" d="100"/>
        </p:scale>
        <p:origin x="70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N’a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pas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assez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temps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penser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ma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réponse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avant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que tout le monde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réponde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Utilisez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un ‘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Jamboard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’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obtenir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réponses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toute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classe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nous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n’aimons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pas lever les mains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Peur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ne pas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comprendre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suffisamment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d’idées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clés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comprendre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le concept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Peur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d’avoir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trop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d’autres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tâches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faire dans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autres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courses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936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La frustration des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élèves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survient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lorsque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nous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passons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trop / trop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peu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temps sur un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sujet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(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dépend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du type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d’élèves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cela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se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produit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différentes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raisons)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Lorsque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élèves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ont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l’impression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ne pas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comprendre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contenu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donc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ils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ne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suivent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plus avec la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leçon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on ne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sait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pas avec certitude dans quelle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mesure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connaissances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détaillées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la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profondeur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la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compréhension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requises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confusion entre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idées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fausses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qui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idées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préconçues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les faits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réels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gestion du temps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chaque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section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chaque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système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du corps </a:t>
            </a: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difficultés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comprendre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que la digestion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mécanique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fait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partie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la digestion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Ressources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supplémentaires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approfondir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sujets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consolidation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la fin de la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leçon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résumer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l’apprentissage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élèves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Macintosh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Mya Ching'anda</cp:lastModifiedBy>
  <cp:revision>1</cp:revision>
  <dcterms:modified xsi:type="dcterms:W3CDTF">2024-02-03T16:32:52Z</dcterms:modified>
</cp:coreProperties>
</file>