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1C3CBC-C283-4B67-988F-9EC0E745EA59}" v="361" dt="2024-02-22T00:11:51.4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7417da7b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7417da7b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20150" y="406990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1325" y="28450"/>
            <a:ext cx="9103500" cy="4028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42625" y="28425"/>
            <a:ext cx="9086400" cy="4035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1988" y="1362600"/>
            <a:ext cx="1561174" cy="162464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63438" y="2428713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Qu’est-ce que vos apprenants...?</a:t>
            </a:r>
            <a:endParaRPr sz="1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915075" y="2033650"/>
            <a:ext cx="11769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Entendent?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93625" y="989338"/>
            <a:ext cx="2037900" cy="3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Pensent et ressentent?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828900" y="3049300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Disent et font?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Voient?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3475" y="4099175"/>
            <a:ext cx="7200" cy="1008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575350" y="44654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Points positifs?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206438" y="44130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 négatifs?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72700" y="7824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800" dirty="0">
                <a:latin typeface="Trebuchet MS"/>
                <a:ea typeface="Trebuchet MS"/>
                <a:cs typeface="Trebuchet MS"/>
              </a:rPr>
              <a:t>Les perspectives des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autres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étudiants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du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même</a:t>
            </a:r>
            <a:r>
              <a:rPr lang="en" sz="800">
                <a:latin typeface="Trebuchet MS"/>
                <a:ea typeface="Trebuchet MS"/>
                <a:cs typeface="Trebuchet MS"/>
              </a:rPr>
              <a:t> programme.</a:t>
            </a:r>
            <a:endParaRPr lang="en" sz="800" dirty="0">
              <a:latin typeface="Trebuchet MS"/>
              <a:ea typeface="Trebuchet MS"/>
              <a:cs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813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800" dirty="0">
                <a:latin typeface="Trebuchet MS"/>
                <a:ea typeface="Trebuchet MS"/>
                <a:cs typeface="Trebuchet MS"/>
              </a:rPr>
              <a:t>Le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contenu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et les travaux du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cours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ne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s'alignent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pas à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leurs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expériences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personnelles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et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leur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objectif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n'est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pas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clair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.</a:t>
            </a: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800" dirty="0" err="1">
                <a:latin typeface="Trebuchet MS"/>
                <a:sym typeface="Trebuchet MS"/>
              </a:rPr>
              <a:t>Stresse</a:t>
            </a:r>
            <a:r>
              <a:rPr lang="en" sz="800" dirty="0">
                <a:latin typeface="Trebuchet MS"/>
                <a:sym typeface="Trebuchet MS"/>
              </a:rPr>
              <a:t> de </a:t>
            </a:r>
            <a:r>
              <a:rPr lang="en" sz="800" dirty="0" err="1">
                <a:latin typeface="Trebuchet MS"/>
                <a:sym typeface="Trebuchet MS"/>
              </a:rPr>
              <a:t>comprendre</a:t>
            </a:r>
            <a:r>
              <a:rPr lang="en" sz="800" dirty="0">
                <a:latin typeface="Trebuchet MS"/>
                <a:sym typeface="Trebuchet MS"/>
              </a:rPr>
              <a:t> la matière et bien faire les travaux (</a:t>
            </a:r>
            <a:r>
              <a:rPr lang="en" sz="800" dirty="0" err="1">
                <a:latin typeface="Trebuchet MS"/>
                <a:sym typeface="Trebuchet MS"/>
              </a:rPr>
              <a:t>répondre</a:t>
            </a:r>
            <a:r>
              <a:rPr lang="en" sz="800" dirty="0">
                <a:latin typeface="Trebuchet MS"/>
                <a:sym typeface="Trebuchet MS"/>
              </a:rPr>
              <a:t> aux exigences)</a:t>
            </a:r>
            <a:endParaRPr lang="en" sz="800" dirty="0">
              <a:latin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16872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800" dirty="0" err="1">
                <a:latin typeface="Trebuchet MS"/>
                <a:ea typeface="Trebuchet MS"/>
                <a:cs typeface="Trebuchet MS"/>
              </a:rPr>
              <a:t>Désire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d'obtenir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une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bonne note</a:t>
            </a:r>
          </a:p>
        </p:txBody>
      </p:sp>
      <p:sp>
        <p:nvSpPr>
          <p:cNvPr id="70" name="Google Shape;70;p13"/>
          <p:cNvSpPr txBox="1"/>
          <p:nvPr/>
        </p:nvSpPr>
        <p:spPr>
          <a:xfrm>
            <a:off x="7562350" y="7279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800" dirty="0">
                <a:latin typeface="Trebuchet MS"/>
                <a:ea typeface="Trebuchet MS"/>
                <a:cs typeface="Trebuchet MS"/>
              </a:rPr>
              <a:t>Manque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d'occasions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pour les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activités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 de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groupe</a:t>
            </a:r>
          </a:p>
        </p:txBody>
      </p:sp>
      <p:sp>
        <p:nvSpPr>
          <p:cNvPr id="71" name="Google Shape;71;p13"/>
          <p:cNvSpPr txBox="1"/>
          <p:nvPr/>
        </p:nvSpPr>
        <p:spPr>
          <a:xfrm>
            <a:off x="69219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800" dirty="0" err="1">
                <a:latin typeface="Trebuchet MS"/>
                <a:ea typeface="Trebuchet MS"/>
                <a:cs typeface="Trebuchet MS"/>
              </a:rPr>
              <a:t>Naviguer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les obligations de domicile, enfants, travaux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scolaire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,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cours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 </a:t>
            </a:r>
          </a:p>
        </p:txBody>
      </p:sp>
      <p:sp>
        <p:nvSpPr>
          <p:cNvPr id="72" name="Google Shape;72;p13"/>
          <p:cNvSpPr txBox="1"/>
          <p:nvPr/>
        </p:nvSpPr>
        <p:spPr>
          <a:xfrm>
            <a:off x="2097075" y="3099600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800" dirty="0" err="1">
                <a:latin typeface="Trebuchet MS"/>
                <a:ea typeface="Trebuchet MS"/>
                <a:cs typeface="Trebuchet MS"/>
              </a:rPr>
              <a:t>Préférence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pour les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exemples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de travaux (copies-types)</a:t>
            </a:r>
          </a:p>
        </p:txBody>
      </p:sp>
      <p:sp>
        <p:nvSpPr>
          <p:cNvPr id="73" name="Google Shape;73;p13"/>
          <p:cNvSpPr txBox="1"/>
          <p:nvPr/>
        </p:nvSpPr>
        <p:spPr>
          <a:xfrm>
            <a:off x="5489675" y="3096850"/>
            <a:ext cx="15222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800" dirty="0">
                <a:latin typeface="Trebuchet MS"/>
                <a:sym typeface="Trebuchet MS"/>
              </a:rPr>
              <a:t>Il manque de temps pour </a:t>
            </a:r>
            <a:r>
              <a:rPr lang="en" sz="800" dirty="0" err="1">
                <a:latin typeface="Trebuchet MS"/>
                <a:sym typeface="Trebuchet MS"/>
              </a:rPr>
              <a:t>réaliser</a:t>
            </a:r>
            <a:r>
              <a:rPr lang="en" sz="800" dirty="0">
                <a:latin typeface="Trebuchet MS"/>
                <a:sym typeface="Trebuchet MS"/>
              </a:rPr>
              <a:t> les travaux – gestion de temps</a:t>
            </a:r>
            <a:endParaRPr lang="en" sz="800" dirty="0">
              <a:latin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589100" y="41928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800" dirty="0">
                <a:latin typeface="Trebuchet MS"/>
                <a:ea typeface="Trebuchet MS"/>
                <a:cs typeface="Trebuchet MS"/>
              </a:rPr>
              <a:t>Matière et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contenu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du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cours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trop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complexe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ou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avancé</a:t>
            </a:r>
          </a:p>
        </p:txBody>
      </p:sp>
      <p:sp>
        <p:nvSpPr>
          <p:cNvPr id="75" name="Google Shape;75;p13"/>
          <p:cNvSpPr txBox="1"/>
          <p:nvPr/>
        </p:nvSpPr>
        <p:spPr>
          <a:xfrm>
            <a:off x="47154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800" dirty="0" err="1">
                <a:latin typeface="Trebuchet MS"/>
                <a:ea typeface="Trebuchet MS"/>
                <a:cs typeface="Trebuchet MS"/>
              </a:rPr>
              <a:t>Difficultés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de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compréhension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des travaux à faire</a:t>
            </a:r>
          </a:p>
        </p:txBody>
      </p:sp>
      <p:sp>
        <p:nvSpPr>
          <p:cNvPr id="76" name="Google Shape;76;p13"/>
          <p:cNvSpPr txBox="1"/>
          <p:nvPr/>
        </p:nvSpPr>
        <p:spPr>
          <a:xfrm>
            <a:off x="30056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800" dirty="0">
                <a:latin typeface="Trebuchet MS"/>
                <a:ea typeface="Trebuchet MS"/>
                <a:cs typeface="Trebuchet MS"/>
              </a:rPr>
              <a:t> Les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ressources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supplémentaires</a:t>
            </a:r>
          </a:p>
        </p:txBody>
      </p:sp>
      <p:sp>
        <p:nvSpPr>
          <p:cNvPr id="77" name="Google Shape;77;p13"/>
          <p:cNvSpPr txBox="1"/>
          <p:nvPr/>
        </p:nvSpPr>
        <p:spPr>
          <a:xfrm>
            <a:off x="85250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800" dirty="0" err="1">
                <a:latin typeface="Trebuchet MS"/>
                <a:ea typeface="Trebuchet MS"/>
                <a:cs typeface="Trebuchet MS"/>
              </a:rPr>
              <a:t>Apprécier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 le temps de la 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professeure</a:t>
            </a:r>
            <a:r>
              <a:rPr lang="en" sz="800" dirty="0">
                <a:latin typeface="Trebuchet MS"/>
                <a:ea typeface="Trebuchet MS"/>
                <a:cs typeface="Trebuchet MS"/>
              </a:rPr>
              <a:t> </a:t>
            </a:r>
            <a:r>
              <a:rPr lang="en" sz="800" dirty="0" err="1">
                <a:latin typeface="Trebuchet MS"/>
                <a:ea typeface="Trebuchet MS"/>
                <a:cs typeface="Trebuchet MS"/>
              </a:rPr>
              <a:t>d'explication</a:t>
            </a: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Consignes pour utiliser ce document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1- Allez dans fichier 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2- Téléchargez le fichier en utilisant les logiciels PowerPoint (Microsoft) ou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Éditez la carte pour la modifier à votre guise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Sauvegardez la carte pour l’utiliser ultérieurement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Simple Light</vt:lpstr>
      <vt:lpstr>PowerPoint Presentation</vt:lpstr>
      <vt:lpstr>Consignes pour utiliser ce document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70</cp:revision>
  <dcterms:modified xsi:type="dcterms:W3CDTF">2024-02-23T17:09:13Z</dcterms:modified>
</cp:coreProperties>
</file>