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9"/>
  </p:normalViewPr>
  <p:slideViewPr>
    <p:cSldViewPr snapToGrid="0">
      <p:cViewPr varScale="1">
        <p:scale>
          <a:sx n="180" d="100"/>
          <a:sy n="180" d="100"/>
        </p:scale>
        <p:origin x="15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 faut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participer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classe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Ce que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étudiant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(e)s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partagent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classe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73338" y="115088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 ne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comprend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pas 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contenu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du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06838" y="83051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Insecurité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linguistique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étudiant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(e)s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meilleurs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 que soi.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plus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faciles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”Je ne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comprends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pas !"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On ne remet pas les devoirs à temps de crainte de poser trop des questions.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On fait trop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comparaisons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au lieu de se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centrer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propres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défis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On 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d’intéragir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cause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l’insecurité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linguistique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On pose des questions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classe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On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travaille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petit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groupes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Mara Reich</cp:lastModifiedBy>
  <cp:revision>1</cp:revision>
  <dcterms:modified xsi:type="dcterms:W3CDTF">2024-03-01T20:00:13Z</dcterms:modified>
</cp:coreProperties>
</file>