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2598F-0E70-466D-A324-06BD5AFE180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BD72956-4A4B-4AEE-B821-1B3BC7BB36D9}">
      <dgm:prSet/>
      <dgm:spPr/>
      <dgm:t>
        <a:bodyPr/>
        <a:lstStyle/>
        <a:p>
          <a:r>
            <a:rPr lang="fr-CA"/>
            <a:t>Mes collègues</a:t>
          </a:r>
          <a:endParaRPr lang="en-US"/>
        </a:p>
      </dgm:t>
    </dgm:pt>
    <dgm:pt modelId="{560B07EA-1C6E-49DA-94FC-D0A6793D90B3}" type="parTrans" cxnId="{8823B6EC-8E77-498C-9E6B-0343639430B3}">
      <dgm:prSet/>
      <dgm:spPr/>
      <dgm:t>
        <a:bodyPr/>
        <a:lstStyle/>
        <a:p>
          <a:endParaRPr lang="en-US"/>
        </a:p>
      </dgm:t>
    </dgm:pt>
    <dgm:pt modelId="{7F7A11E1-2750-47DD-8FDA-EAF013028847}" type="sibTrans" cxnId="{8823B6EC-8E77-498C-9E6B-0343639430B3}">
      <dgm:prSet/>
      <dgm:spPr/>
      <dgm:t>
        <a:bodyPr/>
        <a:lstStyle/>
        <a:p>
          <a:endParaRPr lang="en-US"/>
        </a:p>
      </dgm:t>
    </dgm:pt>
    <dgm:pt modelId="{30E88A14-FDDD-4F87-A83C-734DE204AC84}">
      <dgm:prSet/>
      <dgm:spPr/>
      <dgm:t>
        <a:bodyPr/>
        <a:lstStyle/>
        <a:p>
          <a:r>
            <a:rPr lang="fr-CA"/>
            <a:t>Les TAs qui travaillent avec moi</a:t>
          </a:r>
          <a:endParaRPr lang="en-US"/>
        </a:p>
      </dgm:t>
    </dgm:pt>
    <dgm:pt modelId="{5AC807BA-A57E-4B82-A9CD-CF35AA8C60A2}" type="parTrans" cxnId="{E1919555-773F-424E-8368-E9CA08B38FF1}">
      <dgm:prSet/>
      <dgm:spPr/>
      <dgm:t>
        <a:bodyPr/>
        <a:lstStyle/>
        <a:p>
          <a:endParaRPr lang="en-US"/>
        </a:p>
      </dgm:t>
    </dgm:pt>
    <dgm:pt modelId="{B87EEE67-13C2-4CF9-9A8A-66B101B92942}" type="sibTrans" cxnId="{E1919555-773F-424E-8368-E9CA08B38FF1}">
      <dgm:prSet/>
      <dgm:spPr/>
      <dgm:t>
        <a:bodyPr/>
        <a:lstStyle/>
        <a:p>
          <a:endParaRPr lang="en-US"/>
        </a:p>
      </dgm:t>
    </dgm:pt>
    <dgm:pt modelId="{E34DDFC5-B79A-4C26-8EA9-B2927540B8A9}">
      <dgm:prSet/>
      <dgm:spPr/>
      <dgm:t>
        <a:bodyPr/>
        <a:lstStyle/>
        <a:p>
          <a:r>
            <a:rPr lang="fr-CA"/>
            <a:t>Mes étudiant(e)s</a:t>
          </a:r>
          <a:endParaRPr lang="en-US"/>
        </a:p>
      </dgm:t>
    </dgm:pt>
    <dgm:pt modelId="{F642E164-A34F-45C8-B643-F35F51675A2F}" type="parTrans" cxnId="{3A57BC1A-C14A-467B-8D23-13546B8ABFBF}">
      <dgm:prSet/>
      <dgm:spPr/>
      <dgm:t>
        <a:bodyPr/>
        <a:lstStyle/>
        <a:p>
          <a:endParaRPr lang="en-US"/>
        </a:p>
      </dgm:t>
    </dgm:pt>
    <dgm:pt modelId="{EE9AF93B-37F1-4D4E-82C2-60D700575D8F}" type="sibTrans" cxnId="{3A57BC1A-C14A-467B-8D23-13546B8ABFBF}">
      <dgm:prSet/>
      <dgm:spPr/>
      <dgm:t>
        <a:bodyPr/>
        <a:lstStyle/>
        <a:p>
          <a:endParaRPr lang="en-US"/>
        </a:p>
      </dgm:t>
    </dgm:pt>
    <dgm:pt modelId="{B391E9F7-4C2F-41D5-8B56-05E8B9C65829}">
      <dgm:prSet/>
      <dgm:spPr/>
      <dgm:t>
        <a:bodyPr/>
        <a:lstStyle/>
        <a:p>
          <a:r>
            <a:rPr lang="fr-CA"/>
            <a:t>Les associations de FLS</a:t>
          </a:r>
          <a:endParaRPr lang="en-US"/>
        </a:p>
      </dgm:t>
    </dgm:pt>
    <dgm:pt modelId="{07A2C842-16BE-4BD6-BD7B-C4709FB305B2}" type="parTrans" cxnId="{58F79529-275B-4538-935B-B084D796DBEF}">
      <dgm:prSet/>
      <dgm:spPr/>
      <dgm:t>
        <a:bodyPr/>
        <a:lstStyle/>
        <a:p>
          <a:endParaRPr lang="en-US"/>
        </a:p>
      </dgm:t>
    </dgm:pt>
    <dgm:pt modelId="{4FD5F763-799D-41E4-91D5-02C6BBDA5EC8}" type="sibTrans" cxnId="{58F79529-275B-4538-935B-B084D796DBEF}">
      <dgm:prSet/>
      <dgm:spPr/>
      <dgm:t>
        <a:bodyPr/>
        <a:lstStyle/>
        <a:p>
          <a:endParaRPr lang="en-US"/>
        </a:p>
      </dgm:t>
    </dgm:pt>
    <dgm:pt modelId="{66C53D25-D322-4678-B5E9-B3A9B18D2FAF}">
      <dgm:prSet/>
      <dgm:spPr/>
      <dgm:t>
        <a:bodyPr/>
        <a:lstStyle/>
        <a:p>
          <a:r>
            <a:rPr lang="fr-CA"/>
            <a:t>Les ressources en ligne</a:t>
          </a:r>
          <a:endParaRPr lang="en-US"/>
        </a:p>
      </dgm:t>
    </dgm:pt>
    <dgm:pt modelId="{7EE74954-3B0C-4657-A095-E8EDF1639E39}" type="parTrans" cxnId="{AE055462-884D-4801-B8DA-733EC676A198}">
      <dgm:prSet/>
      <dgm:spPr/>
      <dgm:t>
        <a:bodyPr/>
        <a:lstStyle/>
        <a:p>
          <a:endParaRPr lang="en-US"/>
        </a:p>
      </dgm:t>
    </dgm:pt>
    <dgm:pt modelId="{9CFB7F53-A5AF-4521-8009-1A9F2157A726}" type="sibTrans" cxnId="{AE055462-884D-4801-B8DA-733EC676A198}">
      <dgm:prSet/>
      <dgm:spPr/>
      <dgm:t>
        <a:bodyPr/>
        <a:lstStyle/>
        <a:p>
          <a:endParaRPr lang="en-US"/>
        </a:p>
      </dgm:t>
    </dgm:pt>
    <dgm:pt modelId="{CFBC5A91-A9CE-489B-AA4A-9CC5BC408A99}">
      <dgm:prSet/>
      <dgm:spPr/>
      <dgm:t>
        <a:bodyPr/>
        <a:lstStyle/>
        <a:p>
          <a:r>
            <a:rPr lang="fr-CA"/>
            <a:t>Les communautés de pratique </a:t>
          </a:r>
          <a:endParaRPr lang="en-US"/>
        </a:p>
      </dgm:t>
    </dgm:pt>
    <dgm:pt modelId="{EE44E474-AF37-4B18-A895-C3A35E438FD1}" type="parTrans" cxnId="{60B0EF71-2DF4-4F91-B9DC-C3502F9C5F4D}">
      <dgm:prSet/>
      <dgm:spPr/>
      <dgm:t>
        <a:bodyPr/>
        <a:lstStyle/>
        <a:p>
          <a:endParaRPr lang="en-US"/>
        </a:p>
      </dgm:t>
    </dgm:pt>
    <dgm:pt modelId="{EDF3EB3B-AEC2-40D2-A476-8B865F467AB0}" type="sibTrans" cxnId="{60B0EF71-2DF4-4F91-B9DC-C3502F9C5F4D}">
      <dgm:prSet/>
      <dgm:spPr/>
      <dgm:t>
        <a:bodyPr/>
        <a:lstStyle/>
        <a:p>
          <a:endParaRPr lang="en-US"/>
        </a:p>
      </dgm:t>
    </dgm:pt>
    <dgm:pt modelId="{136705BC-F513-AC45-9C57-6F0C6FD6A986}" type="pres">
      <dgm:prSet presAssocID="{C082598F-0E70-466D-A324-06BD5AFE1806}" presName="diagram" presStyleCnt="0">
        <dgm:presLayoutVars>
          <dgm:dir/>
          <dgm:resizeHandles val="exact"/>
        </dgm:presLayoutVars>
      </dgm:prSet>
      <dgm:spPr/>
    </dgm:pt>
    <dgm:pt modelId="{280541B1-0CA0-804D-B9A1-82AF6487A24E}" type="pres">
      <dgm:prSet presAssocID="{4BD72956-4A4B-4AEE-B821-1B3BC7BB36D9}" presName="node" presStyleLbl="node1" presStyleIdx="0" presStyleCnt="6">
        <dgm:presLayoutVars>
          <dgm:bulletEnabled val="1"/>
        </dgm:presLayoutVars>
      </dgm:prSet>
      <dgm:spPr/>
    </dgm:pt>
    <dgm:pt modelId="{C99C047B-B2A1-274E-A66E-8A8DE91D35A6}" type="pres">
      <dgm:prSet presAssocID="{7F7A11E1-2750-47DD-8FDA-EAF013028847}" presName="sibTrans" presStyleCnt="0"/>
      <dgm:spPr/>
    </dgm:pt>
    <dgm:pt modelId="{59CFB283-2C95-0B43-98FD-6CD1B0ECAF1A}" type="pres">
      <dgm:prSet presAssocID="{30E88A14-FDDD-4F87-A83C-734DE204AC84}" presName="node" presStyleLbl="node1" presStyleIdx="1" presStyleCnt="6">
        <dgm:presLayoutVars>
          <dgm:bulletEnabled val="1"/>
        </dgm:presLayoutVars>
      </dgm:prSet>
      <dgm:spPr/>
    </dgm:pt>
    <dgm:pt modelId="{203A7F8C-B248-8943-965A-CE2C4CCAB770}" type="pres">
      <dgm:prSet presAssocID="{B87EEE67-13C2-4CF9-9A8A-66B101B92942}" presName="sibTrans" presStyleCnt="0"/>
      <dgm:spPr/>
    </dgm:pt>
    <dgm:pt modelId="{02446F5C-A11F-6A47-B230-EE6E7D284094}" type="pres">
      <dgm:prSet presAssocID="{E34DDFC5-B79A-4C26-8EA9-B2927540B8A9}" presName="node" presStyleLbl="node1" presStyleIdx="2" presStyleCnt="6">
        <dgm:presLayoutVars>
          <dgm:bulletEnabled val="1"/>
        </dgm:presLayoutVars>
      </dgm:prSet>
      <dgm:spPr/>
    </dgm:pt>
    <dgm:pt modelId="{07D99AB3-242B-7F43-A1E1-82284DC84CD4}" type="pres">
      <dgm:prSet presAssocID="{EE9AF93B-37F1-4D4E-82C2-60D700575D8F}" presName="sibTrans" presStyleCnt="0"/>
      <dgm:spPr/>
    </dgm:pt>
    <dgm:pt modelId="{7E2D4568-F397-F345-B544-DBD329CC142F}" type="pres">
      <dgm:prSet presAssocID="{B391E9F7-4C2F-41D5-8B56-05E8B9C65829}" presName="node" presStyleLbl="node1" presStyleIdx="3" presStyleCnt="6">
        <dgm:presLayoutVars>
          <dgm:bulletEnabled val="1"/>
        </dgm:presLayoutVars>
      </dgm:prSet>
      <dgm:spPr/>
    </dgm:pt>
    <dgm:pt modelId="{A51DFEB8-BAE3-4747-B46C-5949925B52A9}" type="pres">
      <dgm:prSet presAssocID="{4FD5F763-799D-41E4-91D5-02C6BBDA5EC8}" presName="sibTrans" presStyleCnt="0"/>
      <dgm:spPr/>
    </dgm:pt>
    <dgm:pt modelId="{FEBF819D-6508-6740-A6A0-81EFD5EB769B}" type="pres">
      <dgm:prSet presAssocID="{66C53D25-D322-4678-B5E9-B3A9B18D2FAF}" presName="node" presStyleLbl="node1" presStyleIdx="4" presStyleCnt="6">
        <dgm:presLayoutVars>
          <dgm:bulletEnabled val="1"/>
        </dgm:presLayoutVars>
      </dgm:prSet>
      <dgm:spPr/>
    </dgm:pt>
    <dgm:pt modelId="{DA527E69-6F16-BC47-B77B-9BE96B812CAA}" type="pres">
      <dgm:prSet presAssocID="{9CFB7F53-A5AF-4521-8009-1A9F2157A726}" presName="sibTrans" presStyleCnt="0"/>
      <dgm:spPr/>
    </dgm:pt>
    <dgm:pt modelId="{021CBE02-4D6D-8141-BFC9-87C2F2398FD9}" type="pres">
      <dgm:prSet presAssocID="{CFBC5A91-A9CE-489B-AA4A-9CC5BC408A99}" presName="node" presStyleLbl="node1" presStyleIdx="5" presStyleCnt="6">
        <dgm:presLayoutVars>
          <dgm:bulletEnabled val="1"/>
        </dgm:presLayoutVars>
      </dgm:prSet>
      <dgm:spPr/>
    </dgm:pt>
  </dgm:ptLst>
  <dgm:cxnLst>
    <dgm:cxn modelId="{526FA603-FB91-5142-99D9-B93C68E90B7D}" type="presOf" srcId="{CFBC5A91-A9CE-489B-AA4A-9CC5BC408A99}" destId="{021CBE02-4D6D-8141-BFC9-87C2F2398FD9}" srcOrd="0" destOrd="0" presId="urn:microsoft.com/office/officeart/2005/8/layout/default"/>
    <dgm:cxn modelId="{3A57BC1A-C14A-467B-8D23-13546B8ABFBF}" srcId="{C082598F-0E70-466D-A324-06BD5AFE1806}" destId="{E34DDFC5-B79A-4C26-8EA9-B2927540B8A9}" srcOrd="2" destOrd="0" parTransId="{F642E164-A34F-45C8-B643-F35F51675A2F}" sibTransId="{EE9AF93B-37F1-4D4E-82C2-60D700575D8F}"/>
    <dgm:cxn modelId="{89E38824-28C7-3F4D-B379-A10428087353}" type="presOf" srcId="{C082598F-0E70-466D-A324-06BD5AFE1806}" destId="{136705BC-F513-AC45-9C57-6F0C6FD6A986}" srcOrd="0" destOrd="0" presId="urn:microsoft.com/office/officeart/2005/8/layout/default"/>
    <dgm:cxn modelId="{58F79529-275B-4538-935B-B084D796DBEF}" srcId="{C082598F-0E70-466D-A324-06BD5AFE1806}" destId="{B391E9F7-4C2F-41D5-8B56-05E8B9C65829}" srcOrd="3" destOrd="0" parTransId="{07A2C842-16BE-4BD6-BD7B-C4709FB305B2}" sibTransId="{4FD5F763-799D-41E4-91D5-02C6BBDA5EC8}"/>
    <dgm:cxn modelId="{E1919555-773F-424E-8368-E9CA08B38FF1}" srcId="{C082598F-0E70-466D-A324-06BD5AFE1806}" destId="{30E88A14-FDDD-4F87-A83C-734DE204AC84}" srcOrd="1" destOrd="0" parTransId="{5AC807BA-A57E-4B82-A9CD-CF35AA8C60A2}" sibTransId="{B87EEE67-13C2-4CF9-9A8A-66B101B92942}"/>
    <dgm:cxn modelId="{AE055462-884D-4801-B8DA-733EC676A198}" srcId="{C082598F-0E70-466D-A324-06BD5AFE1806}" destId="{66C53D25-D322-4678-B5E9-B3A9B18D2FAF}" srcOrd="4" destOrd="0" parTransId="{7EE74954-3B0C-4657-A095-E8EDF1639E39}" sibTransId="{9CFB7F53-A5AF-4521-8009-1A9F2157A726}"/>
    <dgm:cxn modelId="{31FB7262-5CB1-BC42-9CFF-35A9248D1619}" type="presOf" srcId="{E34DDFC5-B79A-4C26-8EA9-B2927540B8A9}" destId="{02446F5C-A11F-6A47-B230-EE6E7D284094}" srcOrd="0" destOrd="0" presId="urn:microsoft.com/office/officeart/2005/8/layout/default"/>
    <dgm:cxn modelId="{00E03D63-728E-A945-A7C7-44AA03C35EE0}" type="presOf" srcId="{30E88A14-FDDD-4F87-A83C-734DE204AC84}" destId="{59CFB283-2C95-0B43-98FD-6CD1B0ECAF1A}" srcOrd="0" destOrd="0" presId="urn:microsoft.com/office/officeart/2005/8/layout/default"/>
    <dgm:cxn modelId="{60B0EF71-2DF4-4F91-B9DC-C3502F9C5F4D}" srcId="{C082598F-0E70-466D-A324-06BD5AFE1806}" destId="{CFBC5A91-A9CE-489B-AA4A-9CC5BC408A99}" srcOrd="5" destOrd="0" parTransId="{EE44E474-AF37-4B18-A895-C3A35E438FD1}" sibTransId="{EDF3EB3B-AEC2-40D2-A476-8B865F467AB0}"/>
    <dgm:cxn modelId="{2B5D3178-4B9E-9C49-939B-414A565F82C4}" type="presOf" srcId="{66C53D25-D322-4678-B5E9-B3A9B18D2FAF}" destId="{FEBF819D-6508-6740-A6A0-81EFD5EB769B}" srcOrd="0" destOrd="0" presId="urn:microsoft.com/office/officeart/2005/8/layout/default"/>
    <dgm:cxn modelId="{1E10DA87-8924-3A44-A1D4-EA056C765C5A}" type="presOf" srcId="{4BD72956-4A4B-4AEE-B821-1B3BC7BB36D9}" destId="{280541B1-0CA0-804D-B9A1-82AF6487A24E}" srcOrd="0" destOrd="0" presId="urn:microsoft.com/office/officeart/2005/8/layout/default"/>
    <dgm:cxn modelId="{2EE719B2-F372-BB47-83B0-BEB61DE2E257}" type="presOf" srcId="{B391E9F7-4C2F-41D5-8B56-05E8B9C65829}" destId="{7E2D4568-F397-F345-B544-DBD329CC142F}" srcOrd="0" destOrd="0" presId="urn:microsoft.com/office/officeart/2005/8/layout/default"/>
    <dgm:cxn modelId="{8823B6EC-8E77-498C-9E6B-0343639430B3}" srcId="{C082598F-0E70-466D-A324-06BD5AFE1806}" destId="{4BD72956-4A4B-4AEE-B821-1B3BC7BB36D9}" srcOrd="0" destOrd="0" parTransId="{560B07EA-1C6E-49DA-94FC-D0A6793D90B3}" sibTransId="{7F7A11E1-2750-47DD-8FDA-EAF013028847}"/>
    <dgm:cxn modelId="{12850794-C3B3-964E-B095-FD1E422B8DFD}" type="presParOf" srcId="{136705BC-F513-AC45-9C57-6F0C6FD6A986}" destId="{280541B1-0CA0-804D-B9A1-82AF6487A24E}" srcOrd="0" destOrd="0" presId="urn:microsoft.com/office/officeart/2005/8/layout/default"/>
    <dgm:cxn modelId="{B4FE672D-6570-0541-B988-09549ABB5DB4}" type="presParOf" srcId="{136705BC-F513-AC45-9C57-6F0C6FD6A986}" destId="{C99C047B-B2A1-274E-A66E-8A8DE91D35A6}" srcOrd="1" destOrd="0" presId="urn:microsoft.com/office/officeart/2005/8/layout/default"/>
    <dgm:cxn modelId="{3F4B2938-E06D-1847-AA97-07FCCBB76E70}" type="presParOf" srcId="{136705BC-F513-AC45-9C57-6F0C6FD6A986}" destId="{59CFB283-2C95-0B43-98FD-6CD1B0ECAF1A}" srcOrd="2" destOrd="0" presId="urn:microsoft.com/office/officeart/2005/8/layout/default"/>
    <dgm:cxn modelId="{91711B39-F066-8648-994D-13DC4C9E25EE}" type="presParOf" srcId="{136705BC-F513-AC45-9C57-6F0C6FD6A986}" destId="{203A7F8C-B248-8943-965A-CE2C4CCAB770}" srcOrd="3" destOrd="0" presId="urn:microsoft.com/office/officeart/2005/8/layout/default"/>
    <dgm:cxn modelId="{E88D30B4-A63A-404D-8863-DDC9DDB3D976}" type="presParOf" srcId="{136705BC-F513-AC45-9C57-6F0C6FD6A986}" destId="{02446F5C-A11F-6A47-B230-EE6E7D284094}" srcOrd="4" destOrd="0" presId="urn:microsoft.com/office/officeart/2005/8/layout/default"/>
    <dgm:cxn modelId="{DDBBC5D3-EE4E-2345-AC34-0927416066CB}" type="presParOf" srcId="{136705BC-F513-AC45-9C57-6F0C6FD6A986}" destId="{07D99AB3-242B-7F43-A1E1-82284DC84CD4}" srcOrd="5" destOrd="0" presId="urn:microsoft.com/office/officeart/2005/8/layout/default"/>
    <dgm:cxn modelId="{0ED1151C-4994-D64E-94CE-D63EE8981230}" type="presParOf" srcId="{136705BC-F513-AC45-9C57-6F0C6FD6A986}" destId="{7E2D4568-F397-F345-B544-DBD329CC142F}" srcOrd="6" destOrd="0" presId="urn:microsoft.com/office/officeart/2005/8/layout/default"/>
    <dgm:cxn modelId="{58CDBAD5-9BA4-3446-A809-4E2F635D3D87}" type="presParOf" srcId="{136705BC-F513-AC45-9C57-6F0C6FD6A986}" destId="{A51DFEB8-BAE3-4747-B46C-5949925B52A9}" srcOrd="7" destOrd="0" presId="urn:microsoft.com/office/officeart/2005/8/layout/default"/>
    <dgm:cxn modelId="{03E9DF27-A67C-C049-8DC9-1D88251662BD}" type="presParOf" srcId="{136705BC-F513-AC45-9C57-6F0C6FD6A986}" destId="{FEBF819D-6508-6740-A6A0-81EFD5EB769B}" srcOrd="8" destOrd="0" presId="urn:microsoft.com/office/officeart/2005/8/layout/default"/>
    <dgm:cxn modelId="{BD6A08D0-6A78-0F44-80CB-F4FEF1E97579}" type="presParOf" srcId="{136705BC-F513-AC45-9C57-6F0C6FD6A986}" destId="{DA527E69-6F16-BC47-B77B-9BE96B812CAA}" srcOrd="9" destOrd="0" presId="urn:microsoft.com/office/officeart/2005/8/layout/default"/>
    <dgm:cxn modelId="{6EB1D1B2-E066-4544-B5F2-792B2F801EF0}" type="presParOf" srcId="{136705BC-F513-AC45-9C57-6F0C6FD6A986}" destId="{021CBE02-4D6D-8141-BFC9-87C2F2398FD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541B1-0CA0-804D-B9A1-82AF6487A24E}">
      <dsp:nvSpPr>
        <dsp:cNvPr id="0" name=""/>
        <dsp:cNvSpPr/>
      </dsp:nvSpPr>
      <dsp:spPr>
        <a:xfrm>
          <a:off x="48310" y="516"/>
          <a:ext cx="2385345" cy="143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000" kern="1200"/>
            <a:t>Mes collègues</a:t>
          </a:r>
          <a:endParaRPr lang="en-US" sz="3000" kern="1200"/>
        </a:p>
      </dsp:txBody>
      <dsp:txXfrm>
        <a:off x="48310" y="516"/>
        <a:ext cx="2385345" cy="1431207"/>
      </dsp:txXfrm>
    </dsp:sp>
    <dsp:sp modelId="{59CFB283-2C95-0B43-98FD-6CD1B0ECAF1A}">
      <dsp:nvSpPr>
        <dsp:cNvPr id="0" name=""/>
        <dsp:cNvSpPr/>
      </dsp:nvSpPr>
      <dsp:spPr>
        <a:xfrm>
          <a:off x="2672191" y="516"/>
          <a:ext cx="2385345" cy="143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000" kern="1200"/>
            <a:t>Les TAs qui travaillent avec moi</a:t>
          </a:r>
          <a:endParaRPr lang="en-US" sz="3000" kern="1200"/>
        </a:p>
      </dsp:txBody>
      <dsp:txXfrm>
        <a:off x="2672191" y="516"/>
        <a:ext cx="2385345" cy="1431207"/>
      </dsp:txXfrm>
    </dsp:sp>
    <dsp:sp modelId="{02446F5C-A11F-6A47-B230-EE6E7D284094}">
      <dsp:nvSpPr>
        <dsp:cNvPr id="0" name=""/>
        <dsp:cNvSpPr/>
      </dsp:nvSpPr>
      <dsp:spPr>
        <a:xfrm>
          <a:off x="5296071" y="516"/>
          <a:ext cx="2385345" cy="143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000" kern="1200"/>
            <a:t>Mes étudiant(e)s</a:t>
          </a:r>
          <a:endParaRPr lang="en-US" sz="3000" kern="1200"/>
        </a:p>
      </dsp:txBody>
      <dsp:txXfrm>
        <a:off x="5296071" y="516"/>
        <a:ext cx="2385345" cy="1431207"/>
      </dsp:txXfrm>
    </dsp:sp>
    <dsp:sp modelId="{7E2D4568-F397-F345-B544-DBD329CC142F}">
      <dsp:nvSpPr>
        <dsp:cNvPr id="0" name=""/>
        <dsp:cNvSpPr/>
      </dsp:nvSpPr>
      <dsp:spPr>
        <a:xfrm>
          <a:off x="48310" y="1670258"/>
          <a:ext cx="2385345" cy="143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000" kern="1200"/>
            <a:t>Les associations de FLS</a:t>
          </a:r>
          <a:endParaRPr lang="en-US" sz="3000" kern="1200"/>
        </a:p>
      </dsp:txBody>
      <dsp:txXfrm>
        <a:off x="48310" y="1670258"/>
        <a:ext cx="2385345" cy="1431207"/>
      </dsp:txXfrm>
    </dsp:sp>
    <dsp:sp modelId="{FEBF819D-6508-6740-A6A0-81EFD5EB769B}">
      <dsp:nvSpPr>
        <dsp:cNvPr id="0" name=""/>
        <dsp:cNvSpPr/>
      </dsp:nvSpPr>
      <dsp:spPr>
        <a:xfrm>
          <a:off x="2672191" y="1670258"/>
          <a:ext cx="2385345" cy="143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000" kern="1200"/>
            <a:t>Les ressources en ligne</a:t>
          </a:r>
          <a:endParaRPr lang="en-US" sz="3000" kern="1200"/>
        </a:p>
      </dsp:txBody>
      <dsp:txXfrm>
        <a:off x="2672191" y="1670258"/>
        <a:ext cx="2385345" cy="1431207"/>
      </dsp:txXfrm>
    </dsp:sp>
    <dsp:sp modelId="{021CBE02-4D6D-8141-BFC9-87C2F2398FD9}">
      <dsp:nvSpPr>
        <dsp:cNvPr id="0" name=""/>
        <dsp:cNvSpPr/>
      </dsp:nvSpPr>
      <dsp:spPr>
        <a:xfrm>
          <a:off x="5296071" y="1670258"/>
          <a:ext cx="2385345" cy="143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000" kern="1200"/>
            <a:t>Les communautés de pratique </a:t>
          </a:r>
          <a:endParaRPr lang="en-US" sz="3000" kern="1200"/>
        </a:p>
      </dsp:txBody>
      <dsp:txXfrm>
        <a:off x="5296071" y="1670258"/>
        <a:ext cx="2385345" cy="1431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7673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861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371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514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0009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91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5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776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169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7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346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F7C40E2-238C-214B-9B5D-C9507C97D258}" type="datetimeFigureOut">
              <a:rPr lang="fr-CA" smtClean="0"/>
              <a:t>2024-03-08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88C391C-99C4-DF45-B740-31057D1DD1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917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30E557-F9F8-FEA4-94BA-BE10225EA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Mon RAP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729F51D2-E238-F9DE-7736-85504BE407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90343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</TotalTime>
  <Words>28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Mon RAP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RAP</dc:title>
  <dc:creator>Mara Reich</dc:creator>
  <cp:lastModifiedBy>Mara Reich</cp:lastModifiedBy>
  <cp:revision>1</cp:revision>
  <dcterms:created xsi:type="dcterms:W3CDTF">2024-03-08T05:32:39Z</dcterms:created>
  <dcterms:modified xsi:type="dcterms:W3CDTF">2024-03-08T05:36:21Z</dcterms:modified>
</cp:coreProperties>
</file>