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10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8b5dfe10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8b5dfe10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19200" y="445675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8825" y="28725"/>
            <a:ext cx="9096000" cy="4418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9600" y="0"/>
            <a:ext cx="9144000" cy="446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9675" y="1310700"/>
            <a:ext cx="1814050" cy="18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57700" y="26160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What does your learner...?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40825" y="203365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Hear?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71475" y="1002625"/>
            <a:ext cx="15477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Think and Feel?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18500" y="3198500"/>
            <a:ext cx="11262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Say and Do?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See?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0825" y="4485550"/>
            <a:ext cx="9600" cy="1200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718000" y="4485575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049900" y="44855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Gain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49725" y="7972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I listen to the lectures as weekly content is being covered by the lecturer.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58800" y="23058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I actively listen to my classmates' questions during class, as it helps me understand the content, activities, and assignments better.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 feel I am learning how to write. The course is helping me put my thoughts on paper.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358325" y="83875"/>
            <a:ext cx="1239000" cy="612499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Sometimes we have 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oo much work for a single week.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648225" y="8785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I see all the materials are meaningfully connected to help me learn weekly materials.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36175" y="21611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 can see everything on the announcement page of the LMS.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400675" y="33089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I discuss my readings on the online discussion board; they help me learn the assigned content better.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163925" y="3315025"/>
            <a:ext cx="1670011" cy="10216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I complete a progress report for my project weekly; although added work, but keeps me, our team focused, and our instructor informed of our progress, allowing the teacher to help us overcome obstacles.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369387" y="4596075"/>
            <a:ext cx="14286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My teachers commended me on my improvement in writing. I am happy to take this writing course.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666463" y="4677600"/>
            <a:ext cx="14286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I've learned to organize my thoughts effectively to articulate my arguments in academic settings. I intend to continue applying this skill throughout my studies and future employment.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2883800" y="4648749"/>
            <a:ext cx="1563363" cy="651025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I find it challenging to improve because I need to consider various components when writing academically.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25313" y="4685250"/>
            <a:ext cx="1239000" cy="7381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Formal report assignments are time-consuming and have many components.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2622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To use this document, follow these instructions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Go to file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Upload the file through PowerPoint (Microsoft) or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Edit the Empathy Map for modification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Save the Empathy Map to use it later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297</Words>
  <Application>Microsoft Office PowerPoint</Application>
  <PresentationFormat>On-screen Show (16:9)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Simple Light</vt:lpstr>
      <vt:lpstr>PowerPoint Presentation</vt:lpstr>
      <vt:lpstr>To use this document, follow these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Oday Aswad (He/Him/His)</dc:creator>
  <cp:lastModifiedBy>Ani</cp:lastModifiedBy>
  <cp:revision>5</cp:revision>
  <dcterms:modified xsi:type="dcterms:W3CDTF">2024-03-07T18:14:24Z</dcterms:modified>
</cp:coreProperties>
</file>