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76" y="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19200" y="4456750"/>
            <a:ext cx="9115200" cy="19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Google Shape;55;p13"/>
          <p:cNvCxnSpPr/>
          <p:nvPr/>
        </p:nvCxnSpPr>
        <p:spPr>
          <a:xfrm rot="10800000" flipH="1">
            <a:off x="28825" y="28725"/>
            <a:ext cx="9096000" cy="4418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Google Shape;56;p13"/>
          <p:cNvCxnSpPr/>
          <p:nvPr/>
        </p:nvCxnSpPr>
        <p:spPr>
          <a:xfrm>
            <a:off x="9600" y="0"/>
            <a:ext cx="9144000" cy="4466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7" name="Google Shape;57;p13" descr="person-1824147_64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39675" y="1310700"/>
            <a:ext cx="1814050" cy="18878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857700" y="261607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What does your learner...?</a:t>
            </a:r>
            <a:endParaRPr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140825" y="203365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Hear?</a:t>
            </a:r>
            <a:endParaRPr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871475" y="1002625"/>
            <a:ext cx="15477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Think and Feel?</a:t>
            </a:r>
            <a:endParaRPr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018500" y="3198500"/>
            <a:ext cx="11262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Say and Do?</a:t>
            </a:r>
            <a:endParaRPr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358325" y="199720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See?</a:t>
            </a:r>
            <a:endParaRPr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 flipH="1">
            <a:off x="4600825" y="4485550"/>
            <a:ext cx="9600" cy="12006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3"/>
          <p:cNvSpPr txBox="1"/>
          <p:nvPr/>
        </p:nvSpPr>
        <p:spPr>
          <a:xfrm>
            <a:off x="1718000" y="4485575"/>
            <a:ext cx="13365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Pain Points?</a:t>
            </a:r>
            <a:endParaRPr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049900" y="448557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Gain Points?</a:t>
            </a:r>
            <a:endParaRPr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403425" y="8785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The course is difficult to understand, and  do not know why it is part of their program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758800" y="23058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The course assessments are too difficult as it is mostly multiple choice and short answer qeustions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476825" y="8387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Not able to understand the course content and will not do well in the course assessements and fear they will fail the course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358325" y="8387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Taking many courses at once and stressed with managing too many tasks and responsibilities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535544" y="8785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Not enough time to practice and apply the learning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936175" y="21611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Groups are formed by the educator and no choice to select own groups for group work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400675" y="33089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Can’t connect the course content with own experience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588275" y="33150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Not everyone equally contributes to group assignment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7326100" y="4677600"/>
            <a:ext cx="1239000" cy="1201996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Revised course content with scenarios, case studies, current articles to improve application and understanding. Students feel their feedback was valued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721850" y="46776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V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ideo on A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PA style and provided sample papers with citations and references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3208163" y="46487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Following the APA format – citations and references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325313" y="46852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Group discussion - Researching for discussion forum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9345700" y="4581600"/>
            <a:ext cx="17385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79" name="Google Shape;79;p13" descr="ccbyncsa.png"/>
          <p:cNvPicPr preferRelativeResize="0"/>
          <p:nvPr/>
        </p:nvPicPr>
        <p:blipFill rotWithShape="1">
          <a:blip r:embed="rId4">
            <a:alphaModFix/>
          </a:blip>
          <a:srcRect r="66504"/>
          <a:stretch/>
        </p:blipFill>
        <p:spPr>
          <a:xfrm>
            <a:off x="9700817" y="4953138"/>
            <a:ext cx="1126200" cy="42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186</Words>
  <Application>Microsoft Office PowerPoint</Application>
  <PresentationFormat>On-screen Show (16:9)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Rena Gandham</dc:creator>
  <cp:lastModifiedBy>Rena Gandham</cp:lastModifiedBy>
  <cp:revision>4</cp:revision>
  <dcterms:modified xsi:type="dcterms:W3CDTF">2024-03-11T20:18:28Z</dcterms:modified>
</cp:coreProperties>
</file>