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32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417da7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417da7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fr-CA" sz="1000" dirty="0">
                <a:latin typeface="Inter"/>
              </a:rPr>
              <a:t>Les </a:t>
            </a:r>
            <a:r>
              <a:rPr lang="fr-CA" sz="1000" b="0" i="0" dirty="0">
                <a:effectLst/>
                <a:latin typeface="Inter"/>
              </a:rPr>
              <a:t>discussions en classe entre les élèves et les enseignants.</a:t>
            </a: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b="0" i="0" dirty="0">
                <a:effectLst/>
                <a:latin typeface="Inter"/>
              </a:rPr>
              <a:t>Les explications et les instructions données par les enseignants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fr-CA" sz="1000" b="0" i="0" dirty="0">
                <a:effectLst/>
                <a:latin typeface="Inter"/>
              </a:rPr>
              <a:t>De la frustration lorsque je ne comprends pas quelque chose.</a:t>
            </a: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fr-CA" sz="1000" b="0" i="0" dirty="0">
                <a:effectLst/>
                <a:latin typeface="Inter"/>
              </a:rPr>
              <a:t>Je me demande comment je peux améliorer mes compétences dans certaines matières.</a:t>
            </a: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D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es camarades de classe avec qui je passe mes journées à l.école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M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es enseignants qui me conduisent dans mon apprentissage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000" b="0" i="0" dirty="0">
                <a:effectLst/>
                <a:latin typeface="Inter"/>
              </a:rPr>
              <a:t>Participe à des activités parascolaires,  assiste aux cours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000" b="0" i="0" dirty="0">
                <a:effectLst/>
                <a:latin typeface="Inter"/>
              </a:rPr>
              <a:t>Je participe activement aux discussions et aux  activités en classe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ndiscipline et bavardage quelques fois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M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anque de conventration quelques fois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(Votre texte ici)curiosité intellectuelle, car pose des questions pour des notions mal comprises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ngageemnt dans son apprentissage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Affichage à l'écran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Inter</vt:lpstr>
      <vt:lpstr>Trebuchet MS</vt:lpstr>
      <vt:lpstr>Simple Light</vt:lpstr>
      <vt:lpstr>Présentation PowerPoint</vt:lpstr>
      <vt:lpstr>Consignes pour utiliser ce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DIEUDONNE</dc:creator>
  <cp:lastModifiedBy>Dieudonne BISSECK BI BELL</cp:lastModifiedBy>
  <cp:revision>1</cp:revision>
  <dcterms:modified xsi:type="dcterms:W3CDTF">2024-03-13T00:20:44Z</dcterms:modified>
</cp:coreProperties>
</file>