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432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3b7417da7b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3b7417da7b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20150" y="4069900"/>
            <a:ext cx="9115200" cy="192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" name="Google Shape;55;p13"/>
          <p:cNvCxnSpPr/>
          <p:nvPr/>
        </p:nvCxnSpPr>
        <p:spPr>
          <a:xfrm rot="10800000" flipH="1">
            <a:off x="21325" y="28450"/>
            <a:ext cx="9103500" cy="40281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" name="Google Shape;56;p13"/>
          <p:cNvCxnSpPr/>
          <p:nvPr/>
        </p:nvCxnSpPr>
        <p:spPr>
          <a:xfrm>
            <a:off x="42625" y="28425"/>
            <a:ext cx="9086400" cy="40353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7" name="Google Shape;57;p13" descr="person-1824147_640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1988" y="1362600"/>
            <a:ext cx="1561174" cy="1624643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3863438" y="2428713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Qu’est-ce que vos apprenants...?</a:t>
            </a:r>
            <a:endParaRPr sz="12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915075" y="2033650"/>
            <a:ext cx="11769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Entendent?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593625" y="989338"/>
            <a:ext cx="2037900" cy="3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Pensent et ressentent?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828900" y="3049300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Disent et font?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358325" y="1997200"/>
            <a:ext cx="9510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Voient?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 flipH="1">
            <a:off x="4603475" y="4099175"/>
            <a:ext cx="7200" cy="10089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4" name="Google Shape;64;p13"/>
          <p:cNvSpPr txBox="1"/>
          <p:nvPr/>
        </p:nvSpPr>
        <p:spPr>
          <a:xfrm>
            <a:off x="1575350" y="446542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Points positifs?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6206438" y="441302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Point négatifs?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72700" y="7824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/>
            <a:r>
              <a:rPr lang="fr-CA" sz="1000" dirty="0">
                <a:latin typeface="Inter"/>
              </a:rPr>
              <a:t>Les </a:t>
            </a:r>
            <a:r>
              <a:rPr lang="fr-CA" sz="1000" b="0" i="0" dirty="0">
                <a:effectLst/>
                <a:latin typeface="Inter"/>
              </a:rPr>
              <a:t>discussions en classe entre les élèves et les enseignants.</a:t>
            </a:r>
          </a:p>
        </p:txBody>
      </p:sp>
      <p:sp>
        <p:nvSpPr>
          <p:cNvPr id="67" name="Google Shape;67;p13"/>
          <p:cNvSpPr txBox="1"/>
          <p:nvPr/>
        </p:nvSpPr>
        <p:spPr>
          <a:xfrm>
            <a:off x="681350" y="17337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800" b="0" i="0" dirty="0">
                <a:effectLst/>
                <a:latin typeface="Inter"/>
              </a:rPr>
              <a:t>Les explications et les instructions données par les enseignants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476825" y="838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/>
            <a:r>
              <a:rPr lang="fr-CA" sz="1000" b="0" i="0" dirty="0">
                <a:effectLst/>
                <a:latin typeface="Inter"/>
              </a:rPr>
              <a:t>De la frustration lorsque je ne comprends pas quelque chose.</a:t>
            </a:r>
          </a:p>
        </p:txBody>
      </p:sp>
      <p:sp>
        <p:nvSpPr>
          <p:cNvPr id="69" name="Google Shape;69;p13"/>
          <p:cNvSpPr txBox="1"/>
          <p:nvPr/>
        </p:nvSpPr>
        <p:spPr>
          <a:xfrm>
            <a:off x="5168725" y="838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/>
            <a:r>
              <a:rPr lang="fr-CA" sz="1000" b="0" i="0" dirty="0">
                <a:effectLst/>
                <a:latin typeface="Inter"/>
              </a:rPr>
              <a:t>Je me demande comment je peux améliorer mes compétences dans certaines matières.</a:t>
            </a:r>
          </a:p>
        </p:txBody>
      </p:sp>
      <p:sp>
        <p:nvSpPr>
          <p:cNvPr id="70" name="Google Shape;70;p13"/>
          <p:cNvSpPr txBox="1"/>
          <p:nvPr/>
        </p:nvSpPr>
        <p:spPr>
          <a:xfrm>
            <a:off x="7562350" y="7279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800" dirty="0">
                <a:latin typeface="Trebuchet MS"/>
                <a:ea typeface="Trebuchet MS"/>
                <a:cs typeface="Trebuchet MS"/>
                <a:sym typeface="Trebuchet MS"/>
              </a:rPr>
              <a:t>D</a:t>
            </a: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es camarades de classe avec qui je passe mes journées à l.école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921950" y="17337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800" dirty="0">
                <a:latin typeface="Trebuchet MS"/>
                <a:ea typeface="Trebuchet MS"/>
                <a:cs typeface="Trebuchet MS"/>
                <a:sym typeface="Trebuchet MS"/>
              </a:rPr>
              <a:t>M</a:t>
            </a: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es enseignants qui me conduisent dans mon apprentissage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097075" y="3099600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000" b="0" i="0" dirty="0">
                <a:effectLst/>
                <a:latin typeface="Inter"/>
              </a:rPr>
              <a:t>Participe à des activités parascolaires,  assiste aux cours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5489675" y="3096850"/>
            <a:ext cx="15222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000" b="0" i="0" dirty="0">
                <a:effectLst/>
                <a:latin typeface="Inter"/>
              </a:rPr>
              <a:t>Je participe activement aux discussions et aux  activités en classe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7589100" y="41928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800" dirty="0">
                <a:latin typeface="Trebuchet MS"/>
                <a:ea typeface="Trebuchet MS"/>
                <a:cs typeface="Trebuchet MS"/>
                <a:sym typeface="Trebuchet MS"/>
              </a:rPr>
              <a:t>I</a:t>
            </a: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ndiscipline et bavardage quelques fois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4715475" y="42232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800" dirty="0">
                <a:latin typeface="Trebuchet MS"/>
                <a:ea typeface="Trebuchet MS"/>
                <a:cs typeface="Trebuchet MS"/>
                <a:sym typeface="Trebuchet MS"/>
              </a:rPr>
              <a:t>M</a:t>
            </a: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anque de conventration quelques fois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3005675" y="42232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(Votre texte ici)curiosité intellectuelle, car pose des questions pour des notions mal comprises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85250" y="42232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800" dirty="0">
                <a:latin typeface="Trebuchet MS"/>
                <a:ea typeface="Trebuchet MS"/>
                <a:cs typeface="Trebuchet MS"/>
                <a:sym typeface="Trebuchet MS"/>
              </a:rPr>
              <a:t>E</a:t>
            </a: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ngageemnt dans son apprentissage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9345700" y="4581600"/>
            <a:ext cx="17385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9" name="Google Shape;79;p13" descr="ccbyncsa.png"/>
          <p:cNvPicPr preferRelativeResize="0"/>
          <p:nvPr/>
        </p:nvPicPr>
        <p:blipFill rotWithShape="1">
          <a:blip r:embed="rId4">
            <a:alphaModFix/>
          </a:blip>
          <a:srcRect r="66504"/>
          <a:stretch/>
        </p:blipFill>
        <p:spPr>
          <a:xfrm>
            <a:off x="9700817" y="4953138"/>
            <a:ext cx="1126200" cy="42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980000"/>
                </a:solidFill>
              </a:rPr>
              <a:t>Consignes pour utiliser ce document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85" name="Google Shape;85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80000"/>
                </a:solidFill>
              </a:rPr>
              <a:t>1- Allez dans fichier </a:t>
            </a:r>
            <a:endParaRPr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80000"/>
                </a:solidFill>
              </a:rPr>
              <a:t>2- Téléchargez le fichier en utilisant les logiciels PowerPoint (Microsoft) ou Slide (Google)</a:t>
            </a:r>
            <a:endParaRPr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80000"/>
                </a:solidFill>
              </a:rPr>
              <a:t>3- Éditez la carte pour la modifier à votre guise</a:t>
            </a:r>
            <a:endParaRPr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980000"/>
                </a:solidFill>
              </a:rPr>
              <a:t>4- Sauvegardez la carte pour l’utiliser ultérieurement</a:t>
            </a:r>
            <a:endParaRPr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Affichage à l'écran (16:9)</PresentationFormat>
  <Paragraphs>24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Inter</vt:lpstr>
      <vt:lpstr>Trebuchet MS</vt:lpstr>
      <vt:lpstr>Simple Light</vt:lpstr>
      <vt:lpstr>Présentation PowerPoint</vt:lpstr>
      <vt:lpstr>Consignes pour utiliser ce document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DIEUDONNE</dc:creator>
  <cp:lastModifiedBy>Dieudonne BISSECK BI BELL</cp:lastModifiedBy>
  <cp:revision>1</cp:revision>
  <dcterms:modified xsi:type="dcterms:W3CDTF">2024-03-13T00:20:44Z</dcterms:modified>
</cp:coreProperties>
</file>