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>
      <p:cViewPr varScale="1">
        <p:scale>
          <a:sx n="154" d="100"/>
          <a:sy n="154" d="100"/>
        </p:scale>
        <p:origin x="304" y="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8b5dfe10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8b5dfe10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19200" y="445675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8825" y="28725"/>
            <a:ext cx="9096000" cy="4418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9600" y="0"/>
            <a:ext cx="9144000" cy="4466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9675" y="1310700"/>
            <a:ext cx="1814050" cy="18878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57700" y="26160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What does your learner...?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40825" y="203365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Hear?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71475" y="1002625"/>
            <a:ext cx="15477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Think and Feel?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018500" y="3198500"/>
            <a:ext cx="11262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Say and Do?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See?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0825" y="4485550"/>
            <a:ext cx="9600" cy="1200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718000" y="4485575"/>
            <a:ext cx="13365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049900" y="44855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Gain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49725" y="7972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Students are overwhelmed in their other classes and appreciate the flexibility in mine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58800" y="23058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That it is more challenging to connect with others than before the pandemic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Students have different experience in the class as a result of the pandemic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358325" y="2160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Trouble with organization and meeting deadlines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648225" y="8785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C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oming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to class prepared to learn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36175" y="21611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T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rouble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focusing first thing in the morning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400675" y="33089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Noted that they would like more structure in the group work.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588275" y="33150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Ask lots of questions during the lecture and contribute consistently during the discussion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32610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Students appreciate the flexibility and autonomy in the class.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2185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Students come to class prepared and make meaningful contributions to the lecture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208163" y="46487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Group work engagement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25313" y="46852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Submission of assignments on time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2622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To use this document, follow these instructions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1- Go to file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2- Upload the file through PowerPoint (Microsoft) or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3- Edit the Empathy Map for modification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Save the Empathy Map to use it later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180</Words>
  <Application>Microsoft Macintosh PowerPoint</Application>
  <PresentationFormat>On-screen Show (16:9)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Simple Light</vt:lpstr>
      <vt:lpstr>PowerPoint Presentation</vt:lpstr>
      <vt:lpstr>To use this document, follow these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Rebecca MacAlpine</cp:lastModifiedBy>
  <cp:revision>1</cp:revision>
  <dcterms:modified xsi:type="dcterms:W3CDTF">2024-04-11T23:58:27Z</dcterms:modified>
</cp:coreProperties>
</file>