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10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8b5dfe1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8b5dfe1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Speaking pace was good and kept several users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enganged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tone/inflection was good as a lecturer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Some items were confusing to some students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41350" y="45963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he timing of this lecture and the length/density made it hard to engage. 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L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ast week of classes and everyone was mentally exhausted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55675" y="992781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omments on the quality of presentation slides indicated they were of good visual quality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Students saw templates from various clinical labs as examples, seeing a variety of templates was good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Some learners participated if they felt like it but wasn’t mandatory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Comment on some aspects would be better as breakout rooms or pre-readings.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i.e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other ways to deliver content besides straight lecturing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Every part of lecture was engaging to several students so there was no big flop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2185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Good pacing and tone by lecturer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Density/delivery of content –too much info, some content not as applicable to students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Time – length felt long, some topics could be summarized more briefly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2622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To use this document, follow these instructions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Go to file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Upload the file through PowerPoint (Microsoft) or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Edit the Empathy Map for modification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Save the Empathy Map to use it later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234</Words>
  <Application>Microsoft Office PowerPoint</Application>
  <PresentationFormat>On-screen Show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PowerPoint Presentation</vt:lpstr>
      <vt:lpstr>To use this document, follow these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Aaron Goldt</dc:creator>
  <cp:lastModifiedBy>Aaron Goldt</cp:lastModifiedBy>
  <cp:revision>2</cp:revision>
  <dcterms:modified xsi:type="dcterms:W3CDTF">2024-07-25T19:57:07Z</dcterms:modified>
</cp:coreProperties>
</file>